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391" r:id="rId3"/>
    <p:sldId id="365" r:id="rId4"/>
    <p:sldId id="366" r:id="rId5"/>
    <p:sldId id="421" r:id="rId6"/>
    <p:sldId id="419" r:id="rId7"/>
    <p:sldId id="420" r:id="rId8"/>
    <p:sldId id="423" r:id="rId9"/>
    <p:sldId id="422" r:id="rId10"/>
    <p:sldId id="424" r:id="rId11"/>
    <p:sldId id="425" r:id="rId12"/>
    <p:sldId id="440" r:id="rId13"/>
    <p:sldId id="395" r:id="rId14"/>
    <p:sldId id="432" r:id="rId15"/>
    <p:sldId id="398" r:id="rId16"/>
    <p:sldId id="429" r:id="rId17"/>
    <p:sldId id="430" r:id="rId18"/>
    <p:sldId id="431" r:id="rId19"/>
    <p:sldId id="399" r:id="rId20"/>
    <p:sldId id="433" r:id="rId21"/>
    <p:sldId id="434" r:id="rId22"/>
    <p:sldId id="401" r:id="rId23"/>
    <p:sldId id="435" r:id="rId24"/>
    <p:sldId id="436" r:id="rId25"/>
    <p:sldId id="404" r:id="rId26"/>
    <p:sldId id="405" r:id="rId27"/>
    <p:sldId id="437" r:id="rId28"/>
    <p:sldId id="438" r:id="rId29"/>
    <p:sldId id="407" r:id="rId30"/>
    <p:sldId id="448" r:id="rId31"/>
    <p:sldId id="449" r:id="rId32"/>
    <p:sldId id="447" r:id="rId33"/>
    <p:sldId id="446" r:id="rId34"/>
    <p:sldId id="450" r:id="rId35"/>
    <p:sldId id="445" r:id="rId36"/>
    <p:sldId id="451" r:id="rId37"/>
    <p:sldId id="414" r:id="rId38"/>
    <p:sldId id="453" r:id="rId39"/>
    <p:sldId id="452" r:id="rId40"/>
    <p:sldId id="409" r:id="rId41"/>
    <p:sldId id="402" r:id="rId42"/>
    <p:sldId id="416" r:id="rId43"/>
    <p:sldId id="418" r:id="rId44"/>
    <p:sldId id="392" r:id="rId45"/>
    <p:sldId id="34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CAE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EBC14-2377-8046-B93F-5C7454EE30C3}" v="326" dt="2025-04-09T17:48:47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4"/>
    <p:restoredTop sz="83478"/>
  </p:normalViewPr>
  <p:slideViewPr>
    <p:cSldViewPr snapToGrid="0">
      <p:cViewPr>
        <p:scale>
          <a:sx n="87" d="100"/>
          <a:sy n="87" d="100"/>
        </p:scale>
        <p:origin x="282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seph Schneider" userId="0526a63a-26d6-4239-972a-179b08dd2c7c" providerId="ADAL" clId="{4B4EBC14-2377-8046-B93F-5C7454EE30C3}"/>
    <pc:docChg chg="undo redo custSel addSld delSld modSld sldOrd">
      <pc:chgData name="Michael Joseph Schneider" userId="0526a63a-26d6-4239-972a-179b08dd2c7c" providerId="ADAL" clId="{4B4EBC14-2377-8046-B93F-5C7454EE30C3}" dt="2025-04-09T17:49:04.632" v="11192" actId="478"/>
      <pc:docMkLst>
        <pc:docMk/>
      </pc:docMkLst>
      <pc:sldChg chg="modNotesTx">
        <pc:chgData name="Michael Joseph Schneider" userId="0526a63a-26d6-4239-972a-179b08dd2c7c" providerId="ADAL" clId="{4B4EBC14-2377-8046-B93F-5C7454EE30C3}" dt="2025-04-04T15:51:24.943" v="7553" actId="20577"/>
        <pc:sldMkLst>
          <pc:docMk/>
          <pc:sldMk cId="2931121953" sldId="256"/>
        </pc:sldMkLst>
      </pc:sldChg>
      <pc:sldChg chg="addSp delSp modSp mod">
        <pc:chgData name="Michael Joseph Schneider" userId="0526a63a-26d6-4239-972a-179b08dd2c7c" providerId="ADAL" clId="{4B4EBC14-2377-8046-B93F-5C7454EE30C3}" dt="2025-04-09T17:04:10.144" v="10668" actId="962"/>
        <pc:sldMkLst>
          <pc:docMk/>
          <pc:sldMk cId="4171805804" sldId="366"/>
        </pc:sldMkLst>
        <pc:grpChg chg="add del mod">
          <ac:chgData name="Michael Joseph Schneider" userId="0526a63a-26d6-4239-972a-179b08dd2c7c" providerId="ADAL" clId="{4B4EBC14-2377-8046-B93F-5C7454EE30C3}" dt="2025-04-09T17:04:10.144" v="10668" actId="962"/>
          <ac:grpSpMkLst>
            <pc:docMk/>
            <pc:sldMk cId="4171805804" sldId="366"/>
            <ac:grpSpMk id="8" creationId="{2C3679CE-57FD-543B-CC8E-9D97156FB052}"/>
          </ac:grpSpMkLst>
        </pc:grpChg>
      </pc:sldChg>
      <pc:sldChg chg="addSp delSp modSp mod modShow">
        <pc:chgData name="Michael Joseph Schneider" userId="0526a63a-26d6-4239-972a-179b08dd2c7c" providerId="ADAL" clId="{4B4EBC14-2377-8046-B93F-5C7454EE30C3}" dt="2025-04-09T16:50:35.312" v="8884" actId="962"/>
        <pc:sldMkLst>
          <pc:docMk/>
          <pc:sldMk cId="2249960173" sldId="391"/>
        </pc:sldMkLst>
        <pc:spChg chg="mod">
          <ac:chgData name="Michael Joseph Schneider" userId="0526a63a-26d6-4239-972a-179b08dd2c7c" providerId="ADAL" clId="{4B4EBC14-2377-8046-B93F-5C7454EE30C3}" dt="2025-04-09T16:47:44.692" v="8810" actId="20577"/>
          <ac:spMkLst>
            <pc:docMk/>
            <pc:sldMk cId="2249960173" sldId="391"/>
            <ac:spMk id="3" creationId="{3FAAF658-D6A5-E6E8-53AB-8B6D8AE94B86}"/>
          </ac:spMkLst>
        </pc:spChg>
        <pc:spChg chg="mod">
          <ac:chgData name="Michael Joseph Schneider" userId="0526a63a-26d6-4239-972a-179b08dd2c7c" providerId="ADAL" clId="{4B4EBC14-2377-8046-B93F-5C7454EE30C3}" dt="2025-04-09T16:50:18.518" v="8822" actId="166"/>
          <ac:spMkLst>
            <pc:docMk/>
            <pc:sldMk cId="2249960173" sldId="391"/>
            <ac:spMk id="401" creationId="{7C00045A-B1F0-7D7E-F3F1-6F51D9CE1BEA}"/>
          </ac:spMkLst>
        </pc:spChg>
        <pc:picChg chg="add del">
          <ac:chgData name="Michael Joseph Schneider" userId="0526a63a-26d6-4239-972a-179b08dd2c7c" providerId="ADAL" clId="{4B4EBC14-2377-8046-B93F-5C7454EE30C3}" dt="2025-04-09T16:50:06.038" v="8819" actId="478"/>
          <ac:picMkLst>
            <pc:docMk/>
            <pc:sldMk cId="2249960173" sldId="391"/>
            <ac:picMk id="2" creationId="{01D4710B-87D6-3D97-45C3-D0146180E3AA}"/>
          </ac:picMkLst>
        </pc:picChg>
        <pc:picChg chg="add mod">
          <ac:chgData name="Michael Joseph Schneider" userId="0526a63a-26d6-4239-972a-179b08dd2c7c" providerId="ADAL" clId="{4B4EBC14-2377-8046-B93F-5C7454EE30C3}" dt="2025-04-09T16:50:35.312" v="8884" actId="962"/>
          <ac:picMkLst>
            <pc:docMk/>
            <pc:sldMk cId="2249960173" sldId="391"/>
            <ac:picMk id="4" creationId="{808B169B-FBC8-501A-E4B6-74B269B9AACD}"/>
          </ac:picMkLst>
        </pc:picChg>
      </pc:sldChg>
      <pc:sldChg chg="addSp delSp modSp del mod modShow">
        <pc:chgData name="Michael Joseph Schneider" userId="0526a63a-26d6-4239-972a-179b08dd2c7c" providerId="ADAL" clId="{4B4EBC14-2377-8046-B93F-5C7454EE30C3}" dt="2025-04-04T15:13:29.529" v="6337" actId="2696"/>
        <pc:sldMkLst>
          <pc:docMk/>
          <pc:sldMk cId="116779672" sldId="393"/>
        </pc:sldMkLst>
      </pc:sldChg>
      <pc:sldChg chg="modSp del mod modNotesTx">
        <pc:chgData name="Michael Joseph Schneider" userId="0526a63a-26d6-4239-972a-179b08dd2c7c" providerId="ADAL" clId="{4B4EBC14-2377-8046-B93F-5C7454EE30C3}" dt="2025-04-04T15:28:53.519" v="6862" actId="2696"/>
        <pc:sldMkLst>
          <pc:docMk/>
          <pc:sldMk cId="522793310" sldId="394"/>
        </pc:sldMkLst>
      </pc:sldChg>
      <pc:sldChg chg="addSp modSp mod modNotesTx">
        <pc:chgData name="Michael Joseph Schneider" userId="0526a63a-26d6-4239-972a-179b08dd2c7c" providerId="ADAL" clId="{4B4EBC14-2377-8046-B93F-5C7454EE30C3}" dt="2025-04-09T17:39:08.935" v="10734"/>
        <pc:sldMkLst>
          <pc:docMk/>
          <pc:sldMk cId="2080741649" sldId="395"/>
        </pc:sldMkLst>
        <pc:spChg chg="add mod">
          <ac:chgData name="Michael Joseph Schneider" userId="0526a63a-26d6-4239-972a-179b08dd2c7c" providerId="ADAL" clId="{4B4EBC14-2377-8046-B93F-5C7454EE30C3}" dt="2025-04-04T15:14:52.853" v="6365" actId="1076"/>
          <ac:spMkLst>
            <pc:docMk/>
            <pc:sldMk cId="2080741649" sldId="395"/>
            <ac:spMk id="3" creationId="{0B1E16B5-4CC5-0B54-F0F9-C3944C78D18E}"/>
          </ac:spMkLst>
        </pc:spChg>
        <pc:spChg chg="add mod">
          <ac:chgData name="Michael Joseph Schneider" userId="0526a63a-26d6-4239-972a-179b08dd2c7c" providerId="ADAL" clId="{4B4EBC14-2377-8046-B93F-5C7454EE30C3}" dt="2025-04-09T17:39:08.935" v="10734"/>
          <ac:spMkLst>
            <pc:docMk/>
            <pc:sldMk cId="2080741649" sldId="395"/>
            <ac:spMk id="4" creationId="{945369C8-66D3-16A7-A421-91F6BF0D013B}"/>
          </ac:spMkLst>
        </pc:spChg>
        <pc:picChg chg="mod modCrop">
          <ac:chgData name="Michael Joseph Schneider" userId="0526a63a-26d6-4239-972a-179b08dd2c7c" providerId="ADAL" clId="{4B4EBC14-2377-8046-B93F-5C7454EE30C3}" dt="2025-04-09T16:55:19.591" v="9849" actId="962"/>
          <ac:picMkLst>
            <pc:docMk/>
            <pc:sldMk cId="2080741649" sldId="395"/>
            <ac:picMk id="7" creationId="{A36A1465-7436-5168-65FC-459D7ED32425}"/>
          </ac:picMkLst>
        </pc:picChg>
      </pc:sldChg>
      <pc:sldChg chg="del">
        <pc:chgData name="Michael Joseph Schneider" userId="0526a63a-26d6-4239-972a-179b08dd2c7c" providerId="ADAL" clId="{4B4EBC14-2377-8046-B93F-5C7454EE30C3}" dt="2025-04-02T22:20:54.781" v="1676" actId="2696"/>
        <pc:sldMkLst>
          <pc:docMk/>
          <pc:sldMk cId="203761977" sldId="396"/>
        </pc:sldMkLst>
      </pc:sldChg>
      <pc:sldChg chg="addSp modSp del mod">
        <pc:chgData name="Michael Joseph Schneider" userId="0526a63a-26d6-4239-972a-179b08dd2c7c" providerId="ADAL" clId="{4B4EBC14-2377-8046-B93F-5C7454EE30C3}" dt="2025-04-04T15:14:56.965" v="6366" actId="2696"/>
        <pc:sldMkLst>
          <pc:docMk/>
          <pc:sldMk cId="2093879099" sldId="397"/>
        </pc:sldMkLst>
      </pc:sldChg>
      <pc:sldChg chg="addSp delSp modSp mod">
        <pc:chgData name="Michael Joseph Schneider" userId="0526a63a-26d6-4239-972a-179b08dd2c7c" providerId="ADAL" clId="{4B4EBC14-2377-8046-B93F-5C7454EE30C3}" dt="2025-04-09T17:39:12.240" v="10736"/>
        <pc:sldMkLst>
          <pc:docMk/>
          <pc:sldMk cId="3082001359" sldId="398"/>
        </pc:sldMkLst>
        <pc:spChg chg="mod">
          <ac:chgData name="Michael Joseph Schneider" userId="0526a63a-26d6-4239-972a-179b08dd2c7c" providerId="ADAL" clId="{4B4EBC14-2377-8046-B93F-5C7454EE30C3}" dt="2025-04-04T14:38:59.844" v="5449" actId="20577"/>
          <ac:spMkLst>
            <pc:docMk/>
            <pc:sldMk cId="3082001359" sldId="398"/>
            <ac:spMk id="2" creationId="{8EB51754-0D26-5891-9BD2-0B64C65FF600}"/>
          </ac:spMkLst>
        </pc:spChg>
        <pc:spChg chg="add mod">
          <ac:chgData name="Michael Joseph Schneider" userId="0526a63a-26d6-4239-972a-179b08dd2c7c" providerId="ADAL" clId="{4B4EBC14-2377-8046-B93F-5C7454EE30C3}" dt="2025-04-09T17:39:12.240" v="10736"/>
          <ac:spMkLst>
            <pc:docMk/>
            <pc:sldMk cId="3082001359" sldId="398"/>
            <ac:spMk id="3" creationId="{106C06A9-EB96-4504-D621-8893AD702520}"/>
          </ac:spMkLst>
        </pc:spChg>
        <pc:spChg chg="add mod">
          <ac:chgData name="Michael Joseph Schneider" userId="0526a63a-26d6-4239-972a-179b08dd2c7c" providerId="ADAL" clId="{4B4EBC14-2377-8046-B93F-5C7454EE30C3}" dt="2025-04-09T16:55:38.368" v="9851" actId="962"/>
          <ac:spMkLst>
            <pc:docMk/>
            <pc:sldMk cId="3082001359" sldId="398"/>
            <ac:spMk id="6" creationId="{71DA13D8-9D47-D856-7255-6DE24408CF15}"/>
          </ac:spMkLst>
        </pc:spChg>
        <pc:spChg chg="add mod topLvl">
          <ac:chgData name="Michael Joseph Schneider" userId="0526a63a-26d6-4239-972a-179b08dd2c7c" providerId="ADAL" clId="{4B4EBC14-2377-8046-B93F-5C7454EE30C3}" dt="2025-04-09T16:55:38.368" v="9851" actId="962"/>
          <ac:spMkLst>
            <pc:docMk/>
            <pc:sldMk cId="3082001359" sldId="398"/>
            <ac:spMk id="7" creationId="{9CAE4C15-129D-F0CC-BB33-D515FDD6B907}"/>
          </ac:spMkLst>
        </pc:spChg>
        <pc:spChg chg="add mod">
          <ac:chgData name="Michael Joseph Schneider" userId="0526a63a-26d6-4239-972a-179b08dd2c7c" providerId="ADAL" clId="{4B4EBC14-2377-8046-B93F-5C7454EE30C3}" dt="2025-04-04T14:42:06.627" v="5530" actId="1076"/>
          <ac:spMkLst>
            <pc:docMk/>
            <pc:sldMk cId="3082001359" sldId="398"/>
            <ac:spMk id="12" creationId="{F049C5CC-B221-305D-DBDB-D36036E9ED8E}"/>
          </ac:spMkLst>
        </pc:spChg>
      </pc:sldChg>
      <pc:sldChg chg="addSp delSp modSp mod modNotesTx">
        <pc:chgData name="Michael Joseph Schneider" userId="0526a63a-26d6-4239-972a-179b08dd2c7c" providerId="ADAL" clId="{4B4EBC14-2377-8046-B93F-5C7454EE30C3}" dt="2025-04-09T17:39:17.863" v="10740"/>
        <pc:sldMkLst>
          <pc:docMk/>
          <pc:sldMk cId="1755870688" sldId="399"/>
        </pc:sldMkLst>
        <pc:spChg chg="mod">
          <ac:chgData name="Michael Joseph Schneider" userId="0526a63a-26d6-4239-972a-179b08dd2c7c" providerId="ADAL" clId="{4B4EBC14-2377-8046-B93F-5C7454EE30C3}" dt="2025-04-04T14:45:24.617" v="5650" actId="20577"/>
          <ac:spMkLst>
            <pc:docMk/>
            <pc:sldMk cId="1755870688" sldId="399"/>
            <ac:spMk id="2" creationId="{E3F50CA1-6F3F-DDFB-1B81-DB570B8AFB0D}"/>
          </ac:spMkLst>
        </pc:spChg>
        <pc:spChg chg="add mod">
          <ac:chgData name="Michael Joseph Schneider" userId="0526a63a-26d6-4239-972a-179b08dd2c7c" providerId="ADAL" clId="{4B4EBC14-2377-8046-B93F-5C7454EE30C3}" dt="2025-04-09T17:39:17.863" v="10740"/>
          <ac:spMkLst>
            <pc:docMk/>
            <pc:sldMk cId="1755870688" sldId="399"/>
            <ac:spMk id="3" creationId="{2CC6828D-02ED-BC7C-4B37-191E54C842E0}"/>
          </ac:spMkLst>
        </pc:spChg>
        <pc:spChg chg="add mod">
          <ac:chgData name="Michael Joseph Schneider" userId="0526a63a-26d6-4239-972a-179b08dd2c7c" providerId="ADAL" clId="{4B4EBC14-2377-8046-B93F-5C7454EE30C3}" dt="2025-04-04T14:54:08.295" v="5832" actId="1076"/>
          <ac:spMkLst>
            <pc:docMk/>
            <pc:sldMk cId="1755870688" sldId="399"/>
            <ac:spMk id="5" creationId="{FE4298B2-EBEF-14DF-035D-2A28A68114C3}"/>
          </ac:spMkLst>
        </pc:spChg>
        <pc:spChg chg="add mod">
          <ac:chgData name="Michael Joseph Schneider" userId="0526a63a-26d6-4239-972a-179b08dd2c7c" providerId="ADAL" clId="{4B4EBC14-2377-8046-B93F-5C7454EE30C3}" dt="2025-04-04T14:48:01.718" v="5692" actId="1076"/>
          <ac:spMkLst>
            <pc:docMk/>
            <pc:sldMk cId="1755870688" sldId="399"/>
            <ac:spMk id="6" creationId="{B29EC4D2-51F4-673D-BD9F-543E17ACD540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7" creationId="{B8A4D26B-868F-B6BF-CFA4-B4466DAD5E1D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8" creationId="{3D3FA765-195D-7CB0-BA17-EC6E79E659C6}"/>
          </ac:spMkLst>
        </pc:spChg>
        <pc:spChg chg="add mod">
          <ac:chgData name="Michael Joseph Schneider" userId="0526a63a-26d6-4239-972a-179b08dd2c7c" providerId="ADAL" clId="{4B4EBC14-2377-8046-B93F-5C7454EE30C3}" dt="2025-04-04T14:52:37.471" v="5792" actId="1582"/>
          <ac:spMkLst>
            <pc:docMk/>
            <pc:sldMk cId="1755870688" sldId="399"/>
            <ac:spMk id="10" creationId="{4A9FBDF5-C427-5173-AEE2-AD6AE2C071EE}"/>
          </ac:spMkLst>
        </pc:spChg>
        <pc:spChg chg="add mod">
          <ac:chgData name="Michael Joseph Schneider" userId="0526a63a-26d6-4239-972a-179b08dd2c7c" providerId="ADAL" clId="{4B4EBC14-2377-8046-B93F-5C7454EE30C3}" dt="2025-04-04T14:52:22.192" v="5790" actId="208"/>
          <ac:spMkLst>
            <pc:docMk/>
            <pc:sldMk cId="1755870688" sldId="399"/>
            <ac:spMk id="11" creationId="{C40DDB5D-8E13-527C-75CF-FC8E3904AE0F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14" creationId="{6FFED5B4-B314-9BF5-9918-74E851DB1055}"/>
          </ac:spMkLst>
        </pc:spChg>
        <pc:spChg chg="add mod">
          <ac:chgData name="Michael Joseph Schneider" userId="0526a63a-26d6-4239-972a-179b08dd2c7c" providerId="ADAL" clId="{4B4EBC14-2377-8046-B93F-5C7454EE30C3}" dt="2025-04-04T14:54:19.502" v="5851" actId="20577"/>
          <ac:spMkLst>
            <pc:docMk/>
            <pc:sldMk cId="1755870688" sldId="399"/>
            <ac:spMk id="15" creationId="{57AE47DC-4865-AF17-9AD9-673D7D484A63}"/>
          </ac:spMkLst>
        </pc:spChg>
        <pc:grpChg chg="add mod">
          <ac:chgData name="Michael Joseph Schneider" userId="0526a63a-26d6-4239-972a-179b08dd2c7c" providerId="ADAL" clId="{4B4EBC14-2377-8046-B93F-5C7454EE30C3}" dt="2025-04-04T14:54:26.839" v="5852" actId="164"/>
          <ac:grpSpMkLst>
            <pc:docMk/>
            <pc:sldMk cId="1755870688" sldId="399"/>
            <ac:grpSpMk id="12" creationId="{0168AA26-F552-BBCB-52B3-2C26F4E613DE}"/>
          </ac:grpSpMkLst>
        </pc:grpChg>
        <pc:grpChg chg="add mod">
          <ac:chgData name="Michael Joseph Schneider" userId="0526a63a-26d6-4239-972a-179b08dd2c7c" providerId="ADAL" clId="{4B4EBC14-2377-8046-B93F-5C7454EE30C3}" dt="2025-04-09T16:56:22.374" v="9924" actId="962"/>
          <ac:grpSpMkLst>
            <pc:docMk/>
            <pc:sldMk cId="1755870688" sldId="399"/>
            <ac:grpSpMk id="16" creationId="{FDB6921A-8A81-8745-77F2-778CA01148EA}"/>
          </ac:grpSpMkLst>
        </pc:grpChg>
        <pc:picChg chg="add mod">
          <ac:chgData name="Michael Joseph Schneider" userId="0526a63a-26d6-4239-972a-179b08dd2c7c" providerId="ADAL" clId="{4B4EBC14-2377-8046-B93F-5C7454EE30C3}" dt="2025-04-04T14:47:09.731" v="5655" actId="1076"/>
          <ac:picMkLst>
            <pc:docMk/>
            <pc:sldMk cId="1755870688" sldId="399"/>
            <ac:picMk id="4" creationId="{3F688C4A-379B-7E41-0857-9935E187C8DD}"/>
          </ac:picMkLst>
        </pc:picChg>
      </pc:sldChg>
      <pc:sldChg chg="addSp delSp modSp del mod modNotesTx">
        <pc:chgData name="Michael Joseph Schneider" userId="0526a63a-26d6-4239-972a-179b08dd2c7c" providerId="ADAL" clId="{4B4EBC14-2377-8046-B93F-5C7454EE30C3}" dt="2025-04-04T15:12:18.761" v="6332" actId="2696"/>
        <pc:sldMkLst>
          <pc:docMk/>
          <pc:sldMk cId="1058747439" sldId="400"/>
        </pc:sldMkLst>
      </pc:sldChg>
      <pc:sldChg chg="addSp delSp modSp mod ord">
        <pc:chgData name="Michael Joseph Schneider" userId="0526a63a-26d6-4239-972a-179b08dd2c7c" providerId="ADAL" clId="{4B4EBC14-2377-8046-B93F-5C7454EE30C3}" dt="2025-04-09T17:39:22.014" v="10743"/>
        <pc:sldMkLst>
          <pc:docMk/>
          <pc:sldMk cId="1023631711" sldId="401"/>
        </pc:sldMkLst>
        <pc:spChg chg="mod">
          <ac:chgData name="Michael Joseph Schneider" userId="0526a63a-26d6-4239-972a-179b08dd2c7c" providerId="ADAL" clId="{4B4EBC14-2377-8046-B93F-5C7454EE30C3}" dt="2025-04-04T14:58:31.454" v="5987" actId="20577"/>
          <ac:spMkLst>
            <pc:docMk/>
            <pc:sldMk cId="1023631711" sldId="401"/>
            <ac:spMk id="2" creationId="{766586D5-DB65-4226-ACFD-B486BEC701DA}"/>
          </ac:spMkLst>
        </pc:spChg>
        <pc:spChg chg="add mod">
          <ac:chgData name="Michael Joseph Schneider" userId="0526a63a-26d6-4239-972a-179b08dd2c7c" providerId="ADAL" clId="{4B4EBC14-2377-8046-B93F-5C7454EE30C3}" dt="2025-04-09T17:39:22.014" v="10743"/>
          <ac:spMkLst>
            <pc:docMk/>
            <pc:sldMk cId="1023631711" sldId="401"/>
            <ac:spMk id="3" creationId="{C1031592-C620-53D5-FF39-9A6105E691C8}"/>
          </ac:spMkLst>
        </pc:spChg>
        <pc:spChg chg="add mod">
          <ac:chgData name="Michael Joseph Schneider" userId="0526a63a-26d6-4239-972a-179b08dd2c7c" providerId="ADAL" clId="{4B4EBC14-2377-8046-B93F-5C7454EE30C3}" dt="2025-04-04T15:04:09.777" v="6101" actId="164"/>
          <ac:spMkLst>
            <pc:docMk/>
            <pc:sldMk cId="1023631711" sldId="401"/>
            <ac:spMk id="4" creationId="{C5CB4CCF-6D5B-1E96-438F-ECEF8B3B588F}"/>
          </ac:spMkLst>
        </pc:spChg>
        <pc:spChg chg="add mod">
          <ac:chgData name="Michael Joseph Schneider" userId="0526a63a-26d6-4239-972a-179b08dd2c7c" providerId="ADAL" clId="{4B4EBC14-2377-8046-B93F-5C7454EE30C3}" dt="2025-04-09T16:57:00.283" v="10012" actId="962"/>
          <ac:spMkLst>
            <pc:docMk/>
            <pc:sldMk cId="1023631711" sldId="401"/>
            <ac:spMk id="5" creationId="{78A76B26-24FC-3BA1-C8D1-6DB0A18B40CC}"/>
          </ac:spMkLst>
        </pc:spChg>
        <pc:spChg chg="add mod">
          <ac:chgData name="Michael Joseph Schneider" userId="0526a63a-26d6-4239-972a-179b08dd2c7c" providerId="ADAL" clId="{4B4EBC14-2377-8046-B93F-5C7454EE30C3}" dt="2025-04-09T16:57:00.283" v="10012" actId="962"/>
          <ac:spMkLst>
            <pc:docMk/>
            <pc:sldMk cId="1023631711" sldId="401"/>
            <ac:spMk id="8" creationId="{1B9FA29C-7612-CAE7-D681-00C5273C3DF9}"/>
          </ac:spMkLst>
        </pc:spChg>
        <pc:spChg chg="add mod">
          <ac:chgData name="Michael Joseph Schneider" userId="0526a63a-26d6-4239-972a-179b08dd2c7c" providerId="ADAL" clId="{4B4EBC14-2377-8046-B93F-5C7454EE30C3}" dt="2025-04-04T15:04:09.777" v="6101" actId="164"/>
          <ac:spMkLst>
            <pc:docMk/>
            <pc:sldMk cId="1023631711" sldId="401"/>
            <ac:spMk id="14" creationId="{1B7EAC31-4F3F-4AD9-F5EB-EB8B1097A3D6}"/>
          </ac:spMkLst>
        </pc:spChg>
        <pc:spChg chg="add mod">
          <ac:chgData name="Michael Joseph Schneider" userId="0526a63a-26d6-4239-972a-179b08dd2c7c" providerId="ADAL" clId="{4B4EBC14-2377-8046-B93F-5C7454EE30C3}" dt="2025-04-09T16:57:16.076" v="10134" actId="962"/>
          <ac:spMkLst>
            <pc:docMk/>
            <pc:sldMk cId="1023631711" sldId="401"/>
            <ac:spMk id="33" creationId="{E06C083D-D2F6-8872-A77C-0D54F54846CC}"/>
          </ac:spMkLst>
        </pc:spChg>
        <pc:spChg chg="add mod">
          <ac:chgData name="Michael Joseph Schneider" userId="0526a63a-26d6-4239-972a-179b08dd2c7c" providerId="ADAL" clId="{4B4EBC14-2377-8046-B93F-5C7454EE30C3}" dt="2025-04-04T15:08:08.933" v="6213" actId="164"/>
          <ac:spMkLst>
            <pc:docMk/>
            <pc:sldMk cId="1023631711" sldId="401"/>
            <ac:spMk id="35" creationId="{CDBE326E-A60E-C6C3-A084-FBCC8F846ECE}"/>
          </ac:spMkLst>
        </pc:spChg>
        <pc:grpChg chg="add mod">
          <ac:chgData name="Michael Joseph Schneider" userId="0526a63a-26d6-4239-972a-179b08dd2c7c" providerId="ADAL" clId="{4B4EBC14-2377-8046-B93F-5C7454EE30C3}" dt="2025-04-04T15:08:08.933" v="6213" actId="164"/>
          <ac:grpSpMkLst>
            <pc:docMk/>
            <pc:sldMk cId="1023631711" sldId="401"/>
            <ac:grpSpMk id="27" creationId="{18FD1BEE-4B59-8CEF-6EC5-4340D8912F83}"/>
          </ac:grpSpMkLst>
        </pc:grpChg>
        <pc:grpChg chg="add mod">
          <ac:chgData name="Michael Joseph Schneider" userId="0526a63a-26d6-4239-972a-179b08dd2c7c" providerId="ADAL" clId="{4B4EBC14-2377-8046-B93F-5C7454EE30C3}" dt="2025-04-04T15:07:49" v="6184" actId="164"/>
          <ac:grpSpMkLst>
            <pc:docMk/>
            <pc:sldMk cId="1023631711" sldId="401"/>
            <ac:grpSpMk id="34" creationId="{66FAB448-9C49-B771-51C4-71F71325A901}"/>
          </ac:grpSpMkLst>
        </pc:grpChg>
        <pc:grpChg chg="add mod">
          <ac:chgData name="Michael Joseph Schneider" userId="0526a63a-26d6-4239-972a-179b08dd2c7c" providerId="ADAL" clId="{4B4EBC14-2377-8046-B93F-5C7454EE30C3}" dt="2025-04-04T15:08:08.933" v="6213" actId="164"/>
          <ac:grpSpMkLst>
            <pc:docMk/>
            <pc:sldMk cId="1023631711" sldId="401"/>
            <ac:grpSpMk id="36" creationId="{CA9FDF1E-1368-B909-3734-31CCE8BBE5AC}"/>
          </ac:grpSpMkLst>
        </pc:grpChg>
        <pc:grpChg chg="add mod">
          <ac:chgData name="Michael Joseph Schneider" userId="0526a63a-26d6-4239-972a-179b08dd2c7c" providerId="ADAL" clId="{4B4EBC14-2377-8046-B93F-5C7454EE30C3}" dt="2025-04-09T17:04:48.659" v="10678" actId="962"/>
          <ac:grpSpMkLst>
            <pc:docMk/>
            <pc:sldMk cId="1023631711" sldId="401"/>
            <ac:grpSpMk id="37" creationId="{54FB09F4-D0B2-7432-FF0E-B844952FEACC}"/>
          </ac:grpSpMkLst>
        </pc:grpChg>
        <pc:picChg chg="add mod">
          <ac:chgData name="Michael Joseph Schneider" userId="0526a63a-26d6-4239-972a-179b08dd2c7c" providerId="ADAL" clId="{4B4EBC14-2377-8046-B93F-5C7454EE30C3}" dt="2025-04-04T15:06:56.228" v="6145" actId="164"/>
          <ac:picMkLst>
            <pc:docMk/>
            <pc:sldMk cId="1023631711" sldId="401"/>
            <ac:picMk id="29" creationId="{FB28CDE4-285F-02E8-B209-D79DDE80E671}"/>
          </ac:picMkLst>
        </pc:picChg>
        <pc:picChg chg="add mod">
          <ac:chgData name="Michael Joseph Schneider" userId="0526a63a-26d6-4239-972a-179b08dd2c7c" providerId="ADAL" clId="{4B4EBC14-2377-8046-B93F-5C7454EE30C3}" dt="2025-04-09T16:57:16.076" v="10134" actId="962"/>
          <ac:picMkLst>
            <pc:docMk/>
            <pc:sldMk cId="1023631711" sldId="401"/>
            <ac:picMk id="31" creationId="{86A23BCD-110C-DC14-72F0-1ABCBFED2BCE}"/>
          </ac:picMkLst>
        </pc:picChg>
        <pc:cxnChg chg="add mod">
          <ac:chgData name="Michael Joseph Schneider" userId="0526a63a-26d6-4239-972a-179b08dd2c7c" providerId="ADAL" clId="{4B4EBC14-2377-8046-B93F-5C7454EE30C3}" dt="2025-04-09T16:57:00.283" v="10012" actId="962"/>
          <ac:cxnSpMkLst>
            <pc:docMk/>
            <pc:sldMk cId="1023631711" sldId="401"/>
            <ac:cxnSpMk id="7" creationId="{3ED60DC4-816D-F4DD-FF17-5AD83395FAED}"/>
          </ac:cxnSpMkLst>
        </pc:cxnChg>
      </pc:sldChg>
      <pc:sldChg chg="addSp modSp mod">
        <pc:chgData name="Michael Joseph Schneider" userId="0526a63a-26d6-4239-972a-179b08dd2c7c" providerId="ADAL" clId="{4B4EBC14-2377-8046-B93F-5C7454EE30C3}" dt="2025-04-09T17:39:48.813" v="10760"/>
        <pc:sldMkLst>
          <pc:docMk/>
          <pc:sldMk cId="330540395" sldId="402"/>
        </pc:sldMkLst>
        <pc:spChg chg="mod">
          <ac:chgData name="Michael Joseph Schneider" userId="0526a63a-26d6-4239-972a-179b08dd2c7c" providerId="ADAL" clId="{4B4EBC14-2377-8046-B93F-5C7454EE30C3}" dt="2025-04-04T15:48:52.144" v="7546" actId="20577"/>
          <ac:spMkLst>
            <pc:docMk/>
            <pc:sldMk cId="330540395" sldId="402"/>
            <ac:spMk id="3" creationId="{344E4A26-9CA7-2603-19C5-DF74E2B5CC56}"/>
          </ac:spMkLst>
        </pc:spChg>
        <pc:spChg chg="add mod">
          <ac:chgData name="Michael Joseph Schneider" userId="0526a63a-26d6-4239-972a-179b08dd2c7c" providerId="ADAL" clId="{4B4EBC14-2377-8046-B93F-5C7454EE30C3}" dt="2025-04-09T17:39:48.813" v="10760"/>
          <ac:spMkLst>
            <pc:docMk/>
            <pc:sldMk cId="330540395" sldId="402"/>
            <ac:spMk id="4" creationId="{96DF9DE7-A3ED-3BC9-6CB3-E8D60C78C413}"/>
          </ac:spMkLst>
        </pc:spChg>
      </pc:sldChg>
      <pc:sldChg chg="modSp del mod modNotesTx">
        <pc:chgData name="Michael Joseph Schneider" userId="0526a63a-26d6-4239-972a-179b08dd2c7c" providerId="ADAL" clId="{4B4EBC14-2377-8046-B93F-5C7454EE30C3}" dt="2025-04-04T15:12:35.093" v="6334" actId="2696"/>
        <pc:sldMkLst>
          <pc:docMk/>
          <pc:sldMk cId="4094089499" sldId="403"/>
        </pc:sldMkLst>
      </pc:sldChg>
      <pc:sldChg chg="addSp delSp modSp mod modNotesTx">
        <pc:chgData name="Michael Joseph Schneider" userId="0526a63a-26d6-4239-972a-179b08dd2c7c" providerId="ADAL" clId="{4B4EBC14-2377-8046-B93F-5C7454EE30C3}" dt="2025-04-09T17:39:26.245" v="10746"/>
        <pc:sldMkLst>
          <pc:docMk/>
          <pc:sldMk cId="3769014365" sldId="404"/>
        </pc:sldMkLst>
        <pc:spChg chg="mod">
          <ac:chgData name="Michael Joseph Schneider" userId="0526a63a-26d6-4239-972a-179b08dd2c7c" providerId="ADAL" clId="{4B4EBC14-2377-8046-B93F-5C7454EE30C3}" dt="2025-04-04T15:22:00.150" v="6559" actId="20577"/>
          <ac:spMkLst>
            <pc:docMk/>
            <pc:sldMk cId="3769014365" sldId="404"/>
            <ac:spMk id="2" creationId="{E3A2D948-CAD7-F651-205F-5C7EF0E98A18}"/>
          </ac:spMkLst>
        </pc:spChg>
        <pc:spChg chg="add mod">
          <ac:chgData name="Michael Joseph Schneider" userId="0526a63a-26d6-4239-972a-179b08dd2c7c" providerId="ADAL" clId="{4B4EBC14-2377-8046-B93F-5C7454EE30C3}" dt="2025-04-09T17:39:26.245" v="10746"/>
          <ac:spMkLst>
            <pc:docMk/>
            <pc:sldMk cId="3769014365" sldId="404"/>
            <ac:spMk id="3" creationId="{DC3C97D6-CABA-DFF3-0393-6094D2B1C095}"/>
          </ac:spMkLst>
        </pc:spChg>
        <pc:graphicFrameChg chg="add mod modGraphic">
          <ac:chgData name="Michael Joseph Schneider" userId="0526a63a-26d6-4239-972a-179b08dd2c7c" providerId="ADAL" clId="{4B4EBC14-2377-8046-B93F-5C7454EE30C3}" dt="2025-04-04T15:24:45.941" v="6645" actId="20577"/>
          <ac:graphicFrameMkLst>
            <pc:docMk/>
            <pc:sldMk cId="3769014365" sldId="404"/>
            <ac:graphicFrameMk id="4" creationId="{074CF6F1-B985-4691-2297-B94AC35C8FC9}"/>
          </ac:graphicFrameMkLst>
        </pc:graphicFrameChg>
      </pc:sldChg>
      <pc:sldChg chg="addSp modSp mod">
        <pc:chgData name="Michael Joseph Schneider" userId="0526a63a-26d6-4239-972a-179b08dd2c7c" providerId="ADAL" clId="{4B4EBC14-2377-8046-B93F-5C7454EE30C3}" dt="2025-04-09T17:39:27.807" v="10747"/>
        <pc:sldMkLst>
          <pc:docMk/>
          <pc:sldMk cId="17166738" sldId="405"/>
        </pc:sldMkLst>
        <pc:spChg chg="mod">
          <ac:chgData name="Michael Joseph Schneider" userId="0526a63a-26d6-4239-972a-179b08dd2c7c" providerId="ADAL" clId="{4B4EBC14-2377-8046-B93F-5C7454EE30C3}" dt="2025-04-04T15:29:12.184" v="6879" actId="20577"/>
          <ac:spMkLst>
            <pc:docMk/>
            <pc:sldMk cId="17166738" sldId="405"/>
            <ac:spMk id="2" creationId="{18309481-DA62-41CF-7B3F-14B97D6B5A5B}"/>
          </ac:spMkLst>
        </pc:spChg>
        <pc:spChg chg="mod">
          <ac:chgData name="Michael Joseph Schneider" userId="0526a63a-26d6-4239-972a-179b08dd2c7c" providerId="ADAL" clId="{4B4EBC14-2377-8046-B93F-5C7454EE30C3}" dt="2025-04-04T15:26:55.876" v="6782" actId="20577"/>
          <ac:spMkLst>
            <pc:docMk/>
            <pc:sldMk cId="17166738" sldId="405"/>
            <ac:spMk id="3" creationId="{493FE580-B2CA-7DD8-30CA-0543CF30D08D}"/>
          </ac:spMkLst>
        </pc:spChg>
        <pc:spChg chg="add mod">
          <ac:chgData name="Michael Joseph Schneider" userId="0526a63a-26d6-4239-972a-179b08dd2c7c" providerId="ADAL" clId="{4B4EBC14-2377-8046-B93F-5C7454EE30C3}" dt="2025-04-09T17:39:27.807" v="10747"/>
          <ac:spMkLst>
            <pc:docMk/>
            <pc:sldMk cId="17166738" sldId="405"/>
            <ac:spMk id="4" creationId="{CB774CB0-E3B5-B848-1AD6-7746759EA8C3}"/>
          </ac:spMkLst>
        </pc:spChg>
      </pc:sldChg>
      <pc:sldChg chg="modSp del mod">
        <pc:chgData name="Michael Joseph Schneider" userId="0526a63a-26d6-4239-972a-179b08dd2c7c" providerId="ADAL" clId="{4B4EBC14-2377-8046-B93F-5C7454EE30C3}" dt="2025-04-04T15:32:21.461" v="6973" actId="2696"/>
        <pc:sldMkLst>
          <pc:docMk/>
          <pc:sldMk cId="498776910" sldId="406"/>
        </pc:sldMkLst>
      </pc:sldChg>
      <pc:sldChg chg="addSp modSp mod">
        <pc:chgData name="Michael Joseph Schneider" userId="0526a63a-26d6-4239-972a-179b08dd2c7c" providerId="ADAL" clId="{4B4EBC14-2377-8046-B93F-5C7454EE30C3}" dt="2025-04-09T17:39:34.766" v="10750"/>
        <pc:sldMkLst>
          <pc:docMk/>
          <pc:sldMk cId="1917770218" sldId="407"/>
        </pc:sldMkLst>
        <pc:spChg chg="mod">
          <ac:chgData name="Michael Joseph Schneider" userId="0526a63a-26d6-4239-972a-179b08dd2c7c" providerId="ADAL" clId="{4B4EBC14-2377-8046-B93F-5C7454EE30C3}" dt="2025-04-04T15:27:43.996" v="6860" actId="2710"/>
          <ac:spMkLst>
            <pc:docMk/>
            <pc:sldMk cId="1917770218" sldId="407"/>
            <ac:spMk id="3" creationId="{01B0693F-FD6B-CE1B-2450-2597BB18E7D0}"/>
          </ac:spMkLst>
        </pc:spChg>
        <pc:spChg chg="add mod">
          <ac:chgData name="Michael Joseph Schneider" userId="0526a63a-26d6-4239-972a-179b08dd2c7c" providerId="ADAL" clId="{4B4EBC14-2377-8046-B93F-5C7454EE30C3}" dt="2025-04-09T17:39:34.766" v="10750"/>
          <ac:spMkLst>
            <pc:docMk/>
            <pc:sldMk cId="1917770218" sldId="407"/>
            <ac:spMk id="4" creationId="{1CB917B5-D6E0-64ED-16F2-495BB7CF3CA0}"/>
          </ac:spMkLst>
        </pc:spChg>
      </pc:sldChg>
      <pc:sldChg chg="del">
        <pc:chgData name="Michael Joseph Schneider" userId="0526a63a-26d6-4239-972a-179b08dd2c7c" providerId="ADAL" clId="{4B4EBC14-2377-8046-B93F-5C7454EE30C3}" dt="2025-04-04T15:44:41.408" v="7230" actId="2696"/>
        <pc:sldMkLst>
          <pc:docMk/>
          <pc:sldMk cId="1743714355" sldId="408"/>
        </pc:sldMkLst>
      </pc:sldChg>
      <pc:sldChg chg="addSp delSp modSp mod">
        <pc:chgData name="Michael Joseph Schneider" userId="0526a63a-26d6-4239-972a-179b08dd2c7c" providerId="ADAL" clId="{4B4EBC14-2377-8046-B93F-5C7454EE30C3}" dt="2025-04-09T17:49:04.632" v="11192" actId="478"/>
        <pc:sldMkLst>
          <pc:docMk/>
          <pc:sldMk cId="3463816745" sldId="409"/>
        </pc:sldMkLst>
        <pc:spChg chg="add mod">
          <ac:chgData name="Michael Joseph Schneider" userId="0526a63a-26d6-4239-972a-179b08dd2c7c" providerId="ADAL" clId="{4B4EBC14-2377-8046-B93F-5C7454EE30C3}" dt="2025-04-09T17:39:46.678" v="10759"/>
          <ac:spMkLst>
            <pc:docMk/>
            <pc:sldMk cId="3463816745" sldId="409"/>
            <ac:spMk id="3" creationId="{F62784B9-E376-43DE-F22E-CB13A4093D96}"/>
          </ac:spMkLst>
        </pc:spChg>
        <pc:spChg chg="add mod">
          <ac:chgData name="Michael Joseph Schneider" userId="0526a63a-26d6-4239-972a-179b08dd2c7c" providerId="ADAL" clId="{4B4EBC14-2377-8046-B93F-5C7454EE30C3}" dt="2025-04-09T17:48:28.625" v="11185" actId="12789"/>
          <ac:spMkLst>
            <pc:docMk/>
            <pc:sldMk cId="3463816745" sldId="409"/>
            <ac:spMk id="4" creationId="{EB0545A6-CD12-59C7-EE4A-FC77E5EF7DC1}"/>
          </ac:spMkLst>
        </pc:spChg>
        <pc:spChg chg="add mod">
          <ac:chgData name="Michael Joseph Schneider" userId="0526a63a-26d6-4239-972a-179b08dd2c7c" providerId="ADAL" clId="{4B4EBC14-2377-8046-B93F-5C7454EE30C3}" dt="2025-04-09T17:48:28.625" v="11185" actId="12789"/>
          <ac:spMkLst>
            <pc:docMk/>
            <pc:sldMk cId="3463816745" sldId="409"/>
            <ac:spMk id="6" creationId="{011C8684-0619-87C7-2F2A-6E2B4D1735E4}"/>
          </ac:spMkLst>
        </pc:spChg>
        <pc:spChg chg="add mod">
          <ac:chgData name="Michael Joseph Schneider" userId="0526a63a-26d6-4239-972a-179b08dd2c7c" providerId="ADAL" clId="{4B4EBC14-2377-8046-B93F-5C7454EE30C3}" dt="2025-04-09T17:46:36.126" v="11059" actId="1035"/>
          <ac:spMkLst>
            <pc:docMk/>
            <pc:sldMk cId="3463816745" sldId="409"/>
            <ac:spMk id="7" creationId="{8D0FC394-E367-D1E7-CD24-2E16ED1D9C3F}"/>
          </ac:spMkLst>
        </pc:spChg>
        <pc:spChg chg="add mod">
          <ac:chgData name="Michael Joseph Schneider" userId="0526a63a-26d6-4239-972a-179b08dd2c7c" providerId="ADAL" clId="{4B4EBC14-2377-8046-B93F-5C7454EE30C3}" dt="2025-04-09T17:48:13.118" v="11183" actId="20577"/>
          <ac:spMkLst>
            <pc:docMk/>
            <pc:sldMk cId="3463816745" sldId="409"/>
            <ac:spMk id="8" creationId="{137ED4C6-4BCF-39E2-BCA1-AC5D0C780925}"/>
          </ac:spMkLst>
        </pc:spChg>
        <pc:picChg chg="add del mod">
          <ac:chgData name="Michael Joseph Schneider" userId="0526a63a-26d6-4239-972a-179b08dd2c7c" providerId="ADAL" clId="{4B4EBC14-2377-8046-B93F-5C7454EE30C3}" dt="2025-04-09T17:49:04.632" v="11192" actId="478"/>
          <ac:picMkLst>
            <pc:docMk/>
            <pc:sldMk cId="3463816745" sldId="409"/>
            <ac:picMk id="5" creationId="{82C6BF83-1AEC-7919-856D-540D61FD9E3F}"/>
          </ac:picMkLst>
        </pc:picChg>
        <pc:picChg chg="add mod">
          <ac:chgData name="Michael Joseph Schneider" userId="0526a63a-26d6-4239-972a-179b08dd2c7c" providerId="ADAL" clId="{4B4EBC14-2377-8046-B93F-5C7454EE30C3}" dt="2025-04-09T17:47:29.108" v="11117" actId="1035"/>
          <ac:picMkLst>
            <pc:docMk/>
            <pc:sldMk cId="3463816745" sldId="409"/>
            <ac:picMk id="1026" creationId="{46847CDE-BAF8-7DE8-3346-07BFC43727D2}"/>
          </ac:picMkLst>
        </pc:picChg>
      </pc:sldChg>
      <pc:sldChg chg="addSp delSp modSp del mod">
        <pc:chgData name="Michael Joseph Schneider" userId="0526a63a-26d6-4239-972a-179b08dd2c7c" providerId="ADAL" clId="{4B4EBC14-2377-8046-B93F-5C7454EE30C3}" dt="2025-04-04T15:42:52.364" v="7175" actId="2696"/>
        <pc:sldMkLst>
          <pc:docMk/>
          <pc:sldMk cId="2341897886" sldId="410"/>
        </pc:sldMkLst>
      </pc:sldChg>
      <pc:sldChg chg="del">
        <pc:chgData name="Michael Joseph Schneider" userId="0526a63a-26d6-4239-972a-179b08dd2c7c" providerId="ADAL" clId="{4B4EBC14-2377-8046-B93F-5C7454EE30C3}" dt="2025-04-04T15:41:14.657" v="7164" actId="2696"/>
        <pc:sldMkLst>
          <pc:docMk/>
          <pc:sldMk cId="970296028" sldId="411"/>
        </pc:sldMkLst>
      </pc:sldChg>
      <pc:sldChg chg="addSp delSp modSp del mod">
        <pc:chgData name="Michael Joseph Schneider" userId="0526a63a-26d6-4239-972a-179b08dd2c7c" providerId="ADAL" clId="{4B4EBC14-2377-8046-B93F-5C7454EE30C3}" dt="2025-04-04T15:49:10.533" v="7547" actId="2696"/>
        <pc:sldMkLst>
          <pc:docMk/>
          <pc:sldMk cId="2424179822" sldId="412"/>
        </pc:sldMkLst>
      </pc:sldChg>
      <pc:sldChg chg="del">
        <pc:chgData name="Michael Joseph Schneider" userId="0526a63a-26d6-4239-972a-179b08dd2c7c" providerId="ADAL" clId="{4B4EBC14-2377-8046-B93F-5C7454EE30C3}" dt="2025-04-04T15:39:41.550" v="7151" actId="2696"/>
        <pc:sldMkLst>
          <pc:docMk/>
          <pc:sldMk cId="375238764" sldId="413"/>
        </pc:sldMkLst>
      </pc:sldChg>
      <pc:sldChg chg="addSp delSp modSp mod">
        <pc:chgData name="Michael Joseph Schneider" userId="0526a63a-26d6-4239-972a-179b08dd2c7c" providerId="ADAL" clId="{4B4EBC14-2377-8046-B93F-5C7454EE30C3}" dt="2025-04-09T17:39:45.473" v="10758"/>
        <pc:sldMkLst>
          <pc:docMk/>
          <pc:sldMk cId="447136931" sldId="414"/>
        </pc:sldMkLst>
        <pc:spChg chg="add mod">
          <ac:chgData name="Michael Joseph Schneider" userId="0526a63a-26d6-4239-972a-179b08dd2c7c" providerId="ADAL" clId="{4B4EBC14-2377-8046-B93F-5C7454EE30C3}" dt="2025-04-09T17:39:45.473" v="10758"/>
          <ac:spMkLst>
            <pc:docMk/>
            <pc:sldMk cId="447136931" sldId="414"/>
            <ac:spMk id="3" creationId="{7DAB2C46-4109-98C2-50B4-A217B67ADAA4}"/>
          </ac:spMkLst>
        </pc:spChg>
        <pc:picChg chg="add mod modCrop">
          <ac:chgData name="Michael Joseph Schneider" userId="0526a63a-26d6-4239-972a-179b08dd2c7c" providerId="ADAL" clId="{4B4EBC14-2377-8046-B93F-5C7454EE30C3}" dt="2025-04-09T16:58:47.474" v="10525" actId="962"/>
          <ac:picMkLst>
            <pc:docMk/>
            <pc:sldMk cId="447136931" sldId="414"/>
            <ac:picMk id="5" creationId="{51B7107C-03A0-2AF3-BD81-1C9C1D5D83C4}"/>
          </ac:picMkLst>
        </pc:picChg>
        <pc:picChg chg="add mod modCrop">
          <ac:chgData name="Michael Joseph Schneider" userId="0526a63a-26d6-4239-972a-179b08dd2c7c" providerId="ADAL" clId="{4B4EBC14-2377-8046-B93F-5C7454EE30C3}" dt="2025-04-09T16:58:55.173" v="10575" actId="962"/>
          <ac:picMkLst>
            <pc:docMk/>
            <pc:sldMk cId="447136931" sldId="414"/>
            <ac:picMk id="8" creationId="{D30099BF-09BB-6303-6ED8-D1A554359936}"/>
          </ac:picMkLst>
        </pc:picChg>
      </pc:sldChg>
      <pc:sldChg chg="del">
        <pc:chgData name="Michael Joseph Schneider" userId="0526a63a-26d6-4239-972a-179b08dd2c7c" providerId="ADAL" clId="{4B4EBC14-2377-8046-B93F-5C7454EE30C3}" dt="2025-04-04T15:44:42.679" v="7231" actId="2696"/>
        <pc:sldMkLst>
          <pc:docMk/>
          <pc:sldMk cId="472563808" sldId="415"/>
        </pc:sldMkLst>
      </pc:sldChg>
      <pc:sldChg chg="addSp modSp mod">
        <pc:chgData name="Michael Joseph Schneider" userId="0526a63a-26d6-4239-972a-179b08dd2c7c" providerId="ADAL" clId="{4B4EBC14-2377-8046-B93F-5C7454EE30C3}" dt="2025-04-09T17:39:50.212" v="10761"/>
        <pc:sldMkLst>
          <pc:docMk/>
          <pc:sldMk cId="193899377" sldId="416"/>
        </pc:sldMkLst>
        <pc:spChg chg="add mod">
          <ac:chgData name="Michael Joseph Schneider" userId="0526a63a-26d6-4239-972a-179b08dd2c7c" providerId="ADAL" clId="{4B4EBC14-2377-8046-B93F-5C7454EE30C3}" dt="2025-04-09T17:39:50.212" v="10761"/>
          <ac:spMkLst>
            <pc:docMk/>
            <pc:sldMk cId="193899377" sldId="416"/>
            <ac:spMk id="4" creationId="{7979746E-76EB-E956-069D-5141A75EA50B}"/>
          </ac:spMkLst>
        </pc:spChg>
        <pc:picChg chg="add mod">
          <ac:chgData name="Michael Joseph Schneider" userId="0526a63a-26d6-4239-972a-179b08dd2c7c" providerId="ADAL" clId="{4B4EBC14-2377-8046-B93F-5C7454EE30C3}" dt="2025-04-09T16:59:24.526" v="10667" actId="962"/>
          <ac:picMkLst>
            <pc:docMk/>
            <pc:sldMk cId="193899377" sldId="416"/>
            <ac:picMk id="5" creationId="{01F33EBF-D946-F7C6-346B-39E174170BAB}"/>
          </ac:picMkLst>
        </pc:picChg>
      </pc:sldChg>
      <pc:sldChg chg="del">
        <pc:chgData name="Michael Joseph Schneider" userId="0526a63a-26d6-4239-972a-179b08dd2c7c" providerId="ADAL" clId="{4B4EBC14-2377-8046-B93F-5C7454EE30C3}" dt="2025-04-04T15:45:15.184" v="7237" actId="2696"/>
        <pc:sldMkLst>
          <pc:docMk/>
          <pc:sldMk cId="2761311604" sldId="417"/>
        </pc:sldMkLst>
      </pc:sldChg>
      <pc:sldChg chg="addSp modSp mod">
        <pc:chgData name="Michael Joseph Schneider" userId="0526a63a-26d6-4239-972a-179b08dd2c7c" providerId="ADAL" clId="{4B4EBC14-2377-8046-B93F-5C7454EE30C3}" dt="2025-04-09T17:39:51.705" v="10762"/>
        <pc:sldMkLst>
          <pc:docMk/>
          <pc:sldMk cId="3269451480" sldId="418"/>
        </pc:sldMkLst>
        <pc:spChg chg="mod">
          <ac:chgData name="Michael Joseph Schneider" userId="0526a63a-26d6-4239-972a-179b08dd2c7c" providerId="ADAL" clId="{4B4EBC14-2377-8046-B93F-5C7454EE30C3}" dt="2025-04-07T19:25:54.783" v="7555" actId="20577"/>
          <ac:spMkLst>
            <pc:docMk/>
            <pc:sldMk cId="3269451480" sldId="418"/>
            <ac:spMk id="3" creationId="{98965DF5-7D97-C9EC-F747-ED4E1E2929DA}"/>
          </ac:spMkLst>
        </pc:spChg>
        <pc:spChg chg="add mod">
          <ac:chgData name="Michael Joseph Schneider" userId="0526a63a-26d6-4239-972a-179b08dd2c7c" providerId="ADAL" clId="{4B4EBC14-2377-8046-B93F-5C7454EE30C3}" dt="2025-04-09T17:39:51.705" v="10762"/>
          <ac:spMkLst>
            <pc:docMk/>
            <pc:sldMk cId="3269451480" sldId="418"/>
            <ac:spMk id="4" creationId="{E01273B6-7DB1-01D9-ADC3-CC5E3B501C1D}"/>
          </ac:spMkLst>
        </pc:spChg>
      </pc:sldChg>
      <pc:sldChg chg="delSp modSp add mod">
        <pc:chgData name="Michael Joseph Schneider" userId="0526a63a-26d6-4239-972a-179b08dd2c7c" providerId="ADAL" clId="{4B4EBC14-2377-8046-B93F-5C7454EE30C3}" dt="2025-04-09T17:05:41.803" v="10704" actId="962"/>
        <pc:sldMkLst>
          <pc:docMk/>
          <pc:sldMk cId="4167475079" sldId="419"/>
        </pc:sldMkLst>
        <pc:grpChg chg="mod">
          <ac:chgData name="Michael Joseph Schneider" userId="0526a63a-26d6-4239-972a-179b08dd2c7c" providerId="ADAL" clId="{4B4EBC14-2377-8046-B93F-5C7454EE30C3}" dt="2025-04-09T17:04:14.357" v="10669" actId="962"/>
          <ac:grpSpMkLst>
            <pc:docMk/>
            <pc:sldMk cId="4167475079" sldId="419"/>
            <ac:grpSpMk id="8" creationId="{B0994D39-447B-6E09-6F1F-A11DB34B0FD9}"/>
          </ac:grpSpMkLst>
        </pc:grpChg>
        <pc:picChg chg="mod">
          <ac:chgData name="Michael Joseph Schneider" userId="0526a63a-26d6-4239-972a-179b08dd2c7c" providerId="ADAL" clId="{4B4EBC14-2377-8046-B93F-5C7454EE30C3}" dt="2025-04-09T17:05:41.803" v="10704" actId="962"/>
          <ac:picMkLst>
            <pc:docMk/>
            <pc:sldMk cId="4167475079" sldId="419"/>
            <ac:picMk id="13" creationId="{94D099B5-24B6-F0D4-41FE-EEB56FF6B94A}"/>
          </ac:picMkLst>
        </pc:picChg>
      </pc:sldChg>
      <pc:sldChg chg="modSp add mod">
        <pc:chgData name="Michael Joseph Schneider" userId="0526a63a-26d6-4239-972a-179b08dd2c7c" providerId="ADAL" clId="{4B4EBC14-2377-8046-B93F-5C7454EE30C3}" dt="2025-04-09T17:05:47.775" v="10720" actId="962"/>
        <pc:sldMkLst>
          <pc:docMk/>
          <pc:sldMk cId="2292641307" sldId="420"/>
        </pc:sldMkLst>
        <pc:grpChg chg="mod">
          <ac:chgData name="Michael Joseph Schneider" userId="0526a63a-26d6-4239-972a-179b08dd2c7c" providerId="ADAL" clId="{4B4EBC14-2377-8046-B93F-5C7454EE30C3}" dt="2025-04-09T17:04:16.433" v="10670" actId="962"/>
          <ac:grpSpMkLst>
            <pc:docMk/>
            <pc:sldMk cId="2292641307" sldId="420"/>
            <ac:grpSpMk id="8" creationId="{9F293483-ED80-820F-5C52-15400E0B956F}"/>
          </ac:grpSpMkLst>
        </pc:grpChg>
        <pc:picChg chg="mod">
          <ac:chgData name="Michael Joseph Schneider" userId="0526a63a-26d6-4239-972a-179b08dd2c7c" providerId="ADAL" clId="{4B4EBC14-2377-8046-B93F-5C7454EE30C3}" dt="2025-04-09T17:05:47.775" v="10720" actId="962"/>
          <ac:picMkLst>
            <pc:docMk/>
            <pc:sldMk cId="2292641307" sldId="420"/>
            <ac:picMk id="13" creationId="{7CEC82B5-B02A-F8C8-6C5E-7EEEA0D62861}"/>
          </ac:picMkLst>
        </pc:picChg>
      </pc:sldChg>
      <pc:sldChg chg="addSp delSp modSp add mod">
        <pc:chgData name="Michael Joseph Schneider" userId="0526a63a-26d6-4239-972a-179b08dd2c7c" providerId="ADAL" clId="{4B4EBC14-2377-8046-B93F-5C7454EE30C3}" dt="2025-04-09T17:05:18.110" v="10686" actId="962"/>
        <pc:sldMkLst>
          <pc:docMk/>
          <pc:sldMk cId="4050547132" sldId="421"/>
        </pc:sldMkLst>
        <pc:grpChg chg="mod">
          <ac:chgData name="Michael Joseph Schneider" userId="0526a63a-26d6-4239-972a-179b08dd2c7c" providerId="ADAL" clId="{4B4EBC14-2377-8046-B93F-5C7454EE30C3}" dt="2025-04-09T17:05:18.110" v="10686" actId="962"/>
          <ac:grpSpMkLst>
            <pc:docMk/>
            <pc:sldMk cId="4050547132" sldId="421"/>
            <ac:grpSpMk id="8" creationId="{C27CA962-FE04-211E-A564-A1441F0FD7CA}"/>
          </ac:grpSpMkLst>
        </pc:grpChg>
        <pc:picChg chg="mod">
          <ac:chgData name="Michael Joseph Schneider" userId="0526a63a-26d6-4239-972a-179b08dd2c7c" providerId="ADAL" clId="{4B4EBC14-2377-8046-B93F-5C7454EE30C3}" dt="2025-04-09T16:50:44.237" v="8900" actId="962"/>
          <ac:picMkLst>
            <pc:docMk/>
            <pc:sldMk cId="4050547132" sldId="421"/>
            <ac:picMk id="13" creationId="{C1513BB9-0F15-9B7E-8115-90A832D5E0EF}"/>
          </ac:picMkLst>
        </pc:picChg>
      </pc:sldChg>
      <pc:sldChg chg="addSp delSp modSp add mod">
        <pc:chgData name="Michael Joseph Schneider" userId="0526a63a-26d6-4239-972a-179b08dd2c7c" providerId="ADAL" clId="{4B4EBC14-2377-8046-B93F-5C7454EE30C3}" dt="2025-04-09T17:39:01.523" v="10730"/>
        <pc:sldMkLst>
          <pc:docMk/>
          <pc:sldMk cId="3969824125" sldId="422"/>
        </pc:sldMkLst>
        <pc:spChg chg="mod">
          <ac:chgData name="Michael Joseph Schneider" userId="0526a63a-26d6-4239-972a-179b08dd2c7c" providerId="ADAL" clId="{4B4EBC14-2377-8046-B93F-5C7454EE30C3}" dt="2025-04-02T17:18:27.360" v="306" actId="12789"/>
          <ac:spMkLst>
            <pc:docMk/>
            <pc:sldMk cId="3969824125" sldId="422"/>
            <ac:spMk id="2" creationId="{05EBE59F-5DC2-0DE5-D5FA-9F005545186A}"/>
          </ac:spMkLst>
        </pc:spChg>
        <pc:spChg chg="add mod">
          <ac:chgData name="Michael Joseph Schneider" userId="0526a63a-26d6-4239-972a-179b08dd2c7c" providerId="ADAL" clId="{4B4EBC14-2377-8046-B93F-5C7454EE30C3}" dt="2025-04-09T17:39:01.523" v="10730"/>
          <ac:spMkLst>
            <pc:docMk/>
            <pc:sldMk cId="3969824125" sldId="422"/>
            <ac:spMk id="3" creationId="{3EDB3237-08C1-CF8E-CD8B-08A07F429861}"/>
          </ac:spMkLst>
        </pc:spChg>
        <pc:spChg chg="mod">
          <ac:chgData name="Michael Joseph Schneider" userId="0526a63a-26d6-4239-972a-179b08dd2c7c" providerId="ADAL" clId="{4B4EBC14-2377-8046-B93F-5C7454EE30C3}" dt="2025-04-02T17:30:34.329" v="494" actId="1076"/>
          <ac:spMkLst>
            <pc:docMk/>
            <pc:sldMk cId="3969824125" sldId="422"/>
            <ac:spMk id="24" creationId="{927121AC-17EA-1B3B-C16A-0FB32C6D77F7}"/>
          </ac:spMkLst>
        </pc:spChg>
        <pc:spChg chg="mod">
          <ac:chgData name="Michael Joseph Schneider" userId="0526a63a-26d6-4239-972a-179b08dd2c7c" providerId="ADAL" clId="{4B4EBC14-2377-8046-B93F-5C7454EE30C3}" dt="2025-04-09T16:51:24.813" v="8902" actId="962"/>
          <ac:spMkLst>
            <pc:docMk/>
            <pc:sldMk cId="3969824125" sldId="422"/>
            <ac:spMk id="27" creationId="{A27A4FCD-781A-CF18-B4EB-79CAE9B12468}"/>
          </ac:spMkLst>
        </pc:spChg>
        <pc:spChg chg="add mod">
          <ac:chgData name="Michael Joseph Schneider" userId="0526a63a-26d6-4239-972a-179b08dd2c7c" providerId="ADAL" clId="{4B4EBC14-2377-8046-B93F-5C7454EE30C3}" dt="2025-04-02T17:27:52.037" v="465" actId="14100"/>
          <ac:spMkLst>
            <pc:docMk/>
            <pc:sldMk cId="3969824125" sldId="422"/>
            <ac:spMk id="31" creationId="{799F8711-99DE-022C-2EDA-677A8CD8C5A4}"/>
          </ac:spMkLst>
        </pc:spChg>
        <pc:spChg chg="add mod">
          <ac:chgData name="Michael Joseph Schneider" userId="0526a63a-26d6-4239-972a-179b08dd2c7c" providerId="ADAL" clId="{4B4EBC14-2377-8046-B93F-5C7454EE30C3}" dt="2025-04-02T17:30:15.275" v="490" actId="1076"/>
          <ac:spMkLst>
            <pc:docMk/>
            <pc:sldMk cId="3969824125" sldId="422"/>
            <ac:spMk id="37" creationId="{010AE144-485E-E458-D8CE-B0E18371E403}"/>
          </ac:spMkLst>
        </pc:spChg>
        <pc:grpChg chg="add mod">
          <ac:chgData name="Michael Joseph Schneider" userId="0526a63a-26d6-4239-972a-179b08dd2c7c" providerId="ADAL" clId="{4B4EBC14-2377-8046-B93F-5C7454EE30C3}" dt="2025-04-02T17:20:04.175" v="327" actId="164"/>
          <ac:grpSpMkLst>
            <pc:docMk/>
            <pc:sldMk cId="3969824125" sldId="422"/>
            <ac:grpSpMk id="9" creationId="{05F677AC-9F9B-39C5-F8FE-E8CD25BF9111}"/>
          </ac:grpSpMkLst>
        </pc:grpChg>
        <pc:grpChg chg="add mod">
          <ac:chgData name="Michael Joseph Schneider" userId="0526a63a-26d6-4239-972a-179b08dd2c7c" providerId="ADAL" clId="{4B4EBC14-2377-8046-B93F-5C7454EE30C3}" dt="2025-04-09T17:04:19.312" v="10671" actId="962"/>
          <ac:grpSpMkLst>
            <pc:docMk/>
            <pc:sldMk cId="3969824125" sldId="422"/>
            <ac:grpSpMk id="10" creationId="{64FF101A-B2CC-EE05-9BA8-ABA7D1571E1D}"/>
          </ac:grpSpMkLst>
        </pc:grpChg>
        <pc:grpChg chg="add mod">
          <ac:chgData name="Michael Joseph Schneider" userId="0526a63a-26d6-4239-972a-179b08dd2c7c" providerId="ADAL" clId="{4B4EBC14-2377-8046-B93F-5C7454EE30C3}" dt="2025-04-09T16:51:13.169" v="8901" actId="962"/>
          <ac:grpSpMkLst>
            <pc:docMk/>
            <pc:sldMk cId="3969824125" sldId="422"/>
            <ac:grpSpMk id="55" creationId="{73FF4E70-7DCD-0AD3-A769-F9C2259147E4}"/>
          </ac:grpSpMkLst>
        </pc:grpChg>
        <pc:cxnChg chg="add mod">
          <ac:chgData name="Michael Joseph Schneider" userId="0526a63a-26d6-4239-972a-179b08dd2c7c" providerId="ADAL" clId="{4B4EBC14-2377-8046-B93F-5C7454EE30C3}" dt="2025-04-02T17:30:20.348" v="491" actId="14100"/>
          <ac:cxnSpMkLst>
            <pc:docMk/>
            <pc:sldMk cId="3969824125" sldId="422"/>
            <ac:cxnSpMk id="32" creationId="{403E26DB-9C0E-D218-5B74-94206F86AE48}"/>
          </ac:cxnSpMkLst>
        </pc:cxnChg>
        <pc:cxnChg chg="mod">
          <ac:chgData name="Michael Joseph Schneider" userId="0526a63a-26d6-4239-972a-179b08dd2c7c" providerId="ADAL" clId="{4B4EBC14-2377-8046-B93F-5C7454EE30C3}" dt="2025-04-09T16:51:24.813" v="8902" actId="962"/>
          <ac:cxnSpMkLst>
            <pc:docMk/>
            <pc:sldMk cId="3969824125" sldId="422"/>
            <ac:cxnSpMk id="33" creationId="{1D643499-D22E-AF39-4562-5349017F56E9}"/>
          </ac:cxnSpMkLst>
        </pc:cxnChg>
      </pc:sldChg>
      <pc:sldChg chg="addSp delSp modSp add mod">
        <pc:chgData name="Michael Joseph Schneider" userId="0526a63a-26d6-4239-972a-179b08dd2c7c" providerId="ADAL" clId="{4B4EBC14-2377-8046-B93F-5C7454EE30C3}" dt="2025-04-09T17:38:57.397" v="10729"/>
        <pc:sldMkLst>
          <pc:docMk/>
          <pc:sldMk cId="1009050252" sldId="423"/>
        </pc:sldMkLst>
        <pc:spChg chg="add mod">
          <ac:chgData name="Michael Joseph Schneider" userId="0526a63a-26d6-4239-972a-179b08dd2c7c" providerId="ADAL" clId="{4B4EBC14-2377-8046-B93F-5C7454EE30C3}" dt="2025-04-09T17:38:55.763" v="10728" actId="1036"/>
          <ac:spMkLst>
            <pc:docMk/>
            <pc:sldMk cId="1009050252" sldId="423"/>
            <ac:spMk id="3" creationId="{8873758F-D6D2-F4CB-7F54-C3622402CB9B}"/>
          </ac:spMkLst>
        </pc:spChg>
        <pc:spChg chg="add mod">
          <ac:chgData name="Michael Joseph Schneider" userId="0526a63a-26d6-4239-972a-179b08dd2c7c" providerId="ADAL" clId="{4B4EBC14-2377-8046-B93F-5C7454EE30C3}" dt="2025-04-09T17:38:57.397" v="10729"/>
          <ac:spMkLst>
            <pc:docMk/>
            <pc:sldMk cId="1009050252" sldId="423"/>
            <ac:spMk id="4" creationId="{F5B00D3E-8A50-8C96-DB7E-F8D550E224EA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03.247" v="10731"/>
        <pc:sldMkLst>
          <pc:docMk/>
          <pc:sldMk cId="1949049110" sldId="424"/>
        </pc:sldMkLst>
        <pc:spChg chg="add mod">
          <ac:chgData name="Michael Joseph Schneider" userId="0526a63a-26d6-4239-972a-179b08dd2c7c" providerId="ADAL" clId="{4B4EBC14-2377-8046-B93F-5C7454EE30C3}" dt="2025-04-09T17:39:03.247" v="10731"/>
          <ac:spMkLst>
            <pc:docMk/>
            <pc:sldMk cId="1949049110" sldId="424"/>
            <ac:spMk id="3" creationId="{6CD42736-C43D-0E73-1C2B-272B497BE1C5}"/>
          </ac:spMkLst>
        </pc:spChg>
        <pc:spChg chg="mod">
          <ac:chgData name="Michael Joseph Schneider" userId="0526a63a-26d6-4239-972a-179b08dd2c7c" providerId="ADAL" clId="{4B4EBC14-2377-8046-B93F-5C7454EE30C3}" dt="2025-04-09T16:51:36.100" v="8903" actId="962"/>
          <ac:spMkLst>
            <pc:docMk/>
            <pc:sldMk cId="1949049110" sldId="424"/>
            <ac:spMk id="29" creationId="{1D6C48A9-325E-D1C1-BDAE-4A4249AEDD28}"/>
          </ac:spMkLst>
        </pc:spChg>
        <pc:grpChg chg="mod">
          <ac:chgData name="Michael Joseph Schneider" userId="0526a63a-26d6-4239-972a-179b08dd2c7c" providerId="ADAL" clId="{4B4EBC14-2377-8046-B93F-5C7454EE30C3}" dt="2025-04-09T17:04:21.489" v="10672" actId="962"/>
          <ac:grpSpMkLst>
            <pc:docMk/>
            <pc:sldMk cId="1949049110" sldId="424"/>
            <ac:grpSpMk id="10" creationId="{7AAA6CEB-151F-4BF8-32DD-7192210A88EF}"/>
          </ac:grpSpMkLst>
        </pc:grpChg>
        <pc:grpChg chg="mod">
          <ac:chgData name="Michael Joseph Schneider" userId="0526a63a-26d6-4239-972a-179b08dd2c7c" providerId="ADAL" clId="{4B4EBC14-2377-8046-B93F-5C7454EE30C3}" dt="2025-04-09T17:04:23.189" v="10673" actId="962"/>
          <ac:grpSpMkLst>
            <pc:docMk/>
            <pc:sldMk cId="1949049110" sldId="424"/>
            <ac:grpSpMk id="21" creationId="{89458211-6BD5-50B1-E075-39EA2BAE555C}"/>
          </ac:grpSpMkLst>
        </pc:grpChg>
        <pc:grpChg chg="mod">
          <ac:chgData name="Michael Joseph Schneider" userId="0526a63a-26d6-4239-972a-179b08dd2c7c" providerId="ADAL" clId="{4B4EBC14-2377-8046-B93F-5C7454EE30C3}" dt="2025-04-09T16:51:39.763" v="8904" actId="962"/>
          <ac:grpSpMkLst>
            <pc:docMk/>
            <pc:sldMk cId="1949049110" sldId="424"/>
            <ac:grpSpMk id="56" creationId="{0A31E11C-93D7-D478-AD70-E0C45E20A013}"/>
          </ac:grpSpMkLst>
        </pc:grpChg>
        <pc:cxnChg chg="mod">
          <ac:chgData name="Michael Joseph Schneider" userId="0526a63a-26d6-4239-972a-179b08dd2c7c" providerId="ADAL" clId="{4B4EBC14-2377-8046-B93F-5C7454EE30C3}" dt="2025-04-09T16:51:36.100" v="8903" actId="962"/>
          <ac:cxnSpMkLst>
            <pc:docMk/>
            <pc:sldMk cId="1949049110" sldId="424"/>
            <ac:cxnSpMk id="30" creationId="{4BE329A6-3185-957C-FFE6-C8C165C7EAC0}"/>
          </ac:cxnSpMkLst>
        </pc:cxnChg>
      </pc:sldChg>
      <pc:sldChg chg="addSp delSp modSp add mod modNotesTx">
        <pc:chgData name="Michael Joseph Schneider" userId="0526a63a-26d6-4239-972a-179b08dd2c7c" providerId="ADAL" clId="{4B4EBC14-2377-8046-B93F-5C7454EE30C3}" dt="2025-04-09T17:39:05.866" v="10732"/>
        <pc:sldMkLst>
          <pc:docMk/>
          <pc:sldMk cId="177757252" sldId="425"/>
        </pc:sldMkLst>
        <pc:spChg chg="mod topLvl">
          <ac:chgData name="Michael Joseph Schneider" userId="0526a63a-26d6-4239-972a-179b08dd2c7c" providerId="ADAL" clId="{4B4EBC14-2377-8046-B93F-5C7454EE30C3}" dt="2025-04-03T15:28:19.555" v="1944" actId="164"/>
          <ac:spMkLst>
            <pc:docMk/>
            <pc:sldMk cId="177757252" sldId="425"/>
            <ac:spMk id="5" creationId="{DC77AE7F-84C8-814F-396F-5C12DE3CEBC5}"/>
          </ac:spMkLst>
        </pc:spChg>
        <pc:spChg chg="mod topLvl">
          <ac:chgData name="Michael Joseph Schneider" userId="0526a63a-26d6-4239-972a-179b08dd2c7c" providerId="ADAL" clId="{4B4EBC14-2377-8046-B93F-5C7454EE30C3}" dt="2025-04-09T16:51:52.192" v="8905" actId="164"/>
          <ac:spMkLst>
            <pc:docMk/>
            <pc:sldMk cId="177757252" sldId="425"/>
            <ac:spMk id="7" creationId="{A1D95373-6B60-C91C-45CC-3D11645478D0}"/>
          </ac:spMkLst>
        </pc:spChg>
        <pc:spChg chg="add mod">
          <ac:chgData name="Michael Joseph Schneider" userId="0526a63a-26d6-4239-972a-179b08dd2c7c" providerId="ADAL" clId="{4B4EBC14-2377-8046-B93F-5C7454EE30C3}" dt="2025-04-09T17:39:05.866" v="10732"/>
          <ac:spMkLst>
            <pc:docMk/>
            <pc:sldMk cId="177757252" sldId="425"/>
            <ac:spMk id="9" creationId="{009F2726-8947-6014-2248-D6CED6D5725F}"/>
          </ac:spMkLst>
        </pc:spChg>
        <pc:spChg chg="mod topLvl">
          <ac:chgData name="Michael Joseph Schneider" userId="0526a63a-26d6-4239-972a-179b08dd2c7c" providerId="ADAL" clId="{4B4EBC14-2377-8046-B93F-5C7454EE30C3}" dt="2025-04-02T19:34:19.861" v="641" actId="165"/>
          <ac:spMkLst>
            <pc:docMk/>
            <pc:sldMk cId="177757252" sldId="425"/>
            <ac:spMk id="11" creationId="{03C531D5-6E2A-C1C2-0A2D-B776A1406530}"/>
          </ac:spMkLst>
        </pc:spChg>
        <pc:spChg chg="mod topLvl">
          <ac:chgData name="Michael Joseph Schneider" userId="0526a63a-26d6-4239-972a-179b08dd2c7c" providerId="ADAL" clId="{4B4EBC14-2377-8046-B93F-5C7454EE30C3}" dt="2025-04-02T19:34:19.861" v="641" actId="165"/>
          <ac:spMkLst>
            <pc:docMk/>
            <pc:sldMk cId="177757252" sldId="425"/>
            <ac:spMk id="12" creationId="{80C3C9C2-8E0F-17EB-4CF7-0A411B3DA9FA}"/>
          </ac:spMkLst>
        </pc:spChg>
        <pc:spChg chg="add mod">
          <ac:chgData name="Michael Joseph Schneider" userId="0526a63a-26d6-4239-972a-179b08dd2c7c" providerId="ADAL" clId="{4B4EBC14-2377-8046-B93F-5C7454EE30C3}" dt="2025-04-09T17:04:26.044" v="10674" actId="962"/>
          <ac:spMkLst>
            <pc:docMk/>
            <pc:sldMk cId="177757252" sldId="425"/>
            <ac:spMk id="17" creationId="{8AD0895C-A5E9-9A6C-DFFD-17E9402A7585}"/>
          </ac:spMkLst>
        </pc:spChg>
        <pc:spChg chg="add mod">
          <ac:chgData name="Michael Joseph Schneider" userId="0526a63a-26d6-4239-972a-179b08dd2c7c" providerId="ADAL" clId="{4B4EBC14-2377-8046-B93F-5C7454EE30C3}" dt="2025-04-09T17:04:28.012" v="10675" actId="962"/>
          <ac:spMkLst>
            <pc:docMk/>
            <pc:sldMk cId="177757252" sldId="425"/>
            <ac:spMk id="41" creationId="{189AA0DC-D0CD-9CDA-F7D7-EB4F1B44E5B2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2" creationId="{95156BB3-ABC1-A1D4-1482-2FFC4E431C93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3" creationId="{D285CADC-D50F-C754-6E02-3812B7EFAAB0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4" creationId="{57FB4FE4-F7E9-D9A0-E0BF-1D021F2EF8A6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5" creationId="{C2AA7EF9-1BBD-17DB-C217-E5D2FFB6B43A}"/>
          </ac:spMkLst>
        </pc:spChg>
        <pc:spChg chg="add mod">
          <ac:chgData name="Michael Joseph Schneider" userId="0526a63a-26d6-4239-972a-179b08dd2c7c" providerId="ADAL" clId="{4B4EBC14-2377-8046-B93F-5C7454EE30C3}" dt="2025-04-09T16:51:52.192" v="8905" actId="164"/>
          <ac:spMkLst>
            <pc:docMk/>
            <pc:sldMk cId="177757252" sldId="425"/>
            <ac:spMk id="152" creationId="{A0F1ADC1-AFD6-FA66-C25E-2A09264AB056}"/>
          </ac:spMkLst>
        </pc:spChg>
        <pc:grpChg chg="add mod">
          <ac:chgData name="Michael Joseph Schneider" userId="0526a63a-26d6-4239-972a-179b08dd2c7c" providerId="ADAL" clId="{4B4EBC14-2377-8046-B93F-5C7454EE30C3}" dt="2025-04-09T16:52:50.053" v="9224" actId="962"/>
          <ac:grpSpMkLst>
            <pc:docMk/>
            <pc:sldMk cId="177757252" sldId="425"/>
            <ac:grpSpMk id="3" creationId="{F38C9E2A-3FEB-403B-918B-9313E6B19C8D}"/>
          </ac:grpSpMkLst>
        </pc:grpChg>
        <pc:grpChg chg="add del mod topLvl">
          <ac:chgData name="Michael Joseph Schneider" userId="0526a63a-26d6-4239-972a-179b08dd2c7c" providerId="ADAL" clId="{4B4EBC14-2377-8046-B93F-5C7454EE30C3}" dt="2025-04-09T16:51:52.192" v="8905" actId="164"/>
          <ac:grpSpMkLst>
            <pc:docMk/>
            <pc:sldMk cId="177757252" sldId="425"/>
            <ac:grpSpMk id="4" creationId="{AD58432A-35DD-B996-A3D9-77119AE59521}"/>
          </ac:grpSpMkLst>
        </pc:grpChg>
        <pc:grpChg chg="add mod">
          <ac:chgData name="Michael Joseph Schneider" userId="0526a63a-26d6-4239-972a-179b08dd2c7c" providerId="ADAL" clId="{4B4EBC14-2377-8046-B93F-5C7454EE30C3}" dt="2025-04-09T16:51:52.192" v="8905" actId="164"/>
          <ac:grpSpMkLst>
            <pc:docMk/>
            <pc:sldMk cId="177757252" sldId="425"/>
            <ac:grpSpMk id="153" creationId="{B8BC3FAD-3D93-BF23-826D-DDC36EA4DF5D}"/>
          </ac:grpSpMkLst>
        </pc:grpChg>
        <pc:grpChg chg="add mod">
          <ac:chgData name="Michael Joseph Schneider" userId="0526a63a-26d6-4239-972a-179b08dd2c7c" providerId="ADAL" clId="{4B4EBC14-2377-8046-B93F-5C7454EE30C3}" dt="2025-04-09T16:51:57.971" v="8906" actId="962"/>
          <ac:grpSpMkLst>
            <pc:docMk/>
            <pc:sldMk cId="177757252" sldId="425"/>
            <ac:grpSpMk id="162" creationId="{365318E5-1DC1-9071-15C2-DDF8864CE9CA}"/>
          </ac:grpSpMkLst>
        </pc:grpChg>
        <pc:picChg chg="mod topLvl">
          <ac:chgData name="Michael Joseph Schneider" userId="0526a63a-26d6-4239-972a-179b08dd2c7c" providerId="ADAL" clId="{4B4EBC14-2377-8046-B93F-5C7454EE30C3}" dt="2025-04-02T19:34:19.861" v="641" actId="165"/>
          <ac:picMkLst>
            <pc:docMk/>
            <pc:sldMk cId="177757252" sldId="425"/>
            <ac:picMk id="8" creationId="{75C3FF27-0DCB-CC99-0D55-D8C0AEAD3B7B}"/>
          </ac:picMkLst>
        </pc:picChg>
        <pc:picChg chg="add mod">
          <ac:chgData name="Michael Joseph Schneider" userId="0526a63a-26d6-4239-972a-179b08dd2c7c" providerId="ADAL" clId="{4B4EBC14-2377-8046-B93F-5C7454EE30C3}" dt="2025-04-09T16:51:52.192" v="8905" actId="164"/>
          <ac:picMkLst>
            <pc:docMk/>
            <pc:sldMk cId="177757252" sldId="425"/>
            <ac:picMk id="151" creationId="{0290F7C7-B80B-67B1-F776-1C36ED67D538}"/>
          </ac:picMkLst>
        </pc:picChg>
        <pc:cxnChg chg="mod topLvl">
          <ac:chgData name="Michael Joseph Schneider" userId="0526a63a-26d6-4239-972a-179b08dd2c7c" providerId="ADAL" clId="{4B4EBC14-2377-8046-B93F-5C7454EE30C3}" dt="2025-04-03T15:28:19.555" v="1944" actId="164"/>
          <ac:cxnSpMkLst>
            <pc:docMk/>
            <pc:sldMk cId="177757252" sldId="425"/>
            <ac:cxnSpMk id="6" creationId="{17AABE66-0BC9-9BFA-1F5B-BF89926F1175}"/>
          </ac:cxnSpMkLst>
        </pc:cxnChg>
      </pc:sldChg>
      <pc:sldChg chg="addSp delSp modSp add del mod modShow modNotesTx">
        <pc:chgData name="Michael Joseph Schneider" userId="0526a63a-26d6-4239-972a-179b08dd2c7c" providerId="ADAL" clId="{4B4EBC14-2377-8046-B93F-5C7454EE30C3}" dt="2025-04-04T15:13:28.292" v="6336" actId="2696"/>
        <pc:sldMkLst>
          <pc:docMk/>
          <pc:sldMk cId="1834574595" sldId="426"/>
        </pc:sldMkLst>
      </pc:sldChg>
      <pc:sldChg chg="addSp delSp modSp add del mod modShow">
        <pc:chgData name="Michael Joseph Schneider" userId="0526a63a-26d6-4239-972a-179b08dd2c7c" providerId="ADAL" clId="{4B4EBC14-2377-8046-B93F-5C7454EE30C3}" dt="2025-04-04T15:13:32.798" v="6338" actId="2696"/>
        <pc:sldMkLst>
          <pc:docMk/>
          <pc:sldMk cId="944617689" sldId="427"/>
        </pc:sldMkLst>
      </pc:sldChg>
      <pc:sldChg chg="addSp delSp modSp new del mod modNotesTx">
        <pc:chgData name="Michael Joseph Schneider" userId="0526a63a-26d6-4239-972a-179b08dd2c7c" providerId="ADAL" clId="{4B4EBC14-2377-8046-B93F-5C7454EE30C3}" dt="2025-04-04T15:13:41.173" v="6339" actId="2696"/>
        <pc:sldMkLst>
          <pc:docMk/>
          <pc:sldMk cId="2898269487" sldId="428"/>
        </pc:sldMkLst>
      </pc:sldChg>
      <pc:sldChg chg="addSp delSp modSp add mod">
        <pc:chgData name="Michael Joseph Schneider" userId="0526a63a-26d6-4239-972a-179b08dd2c7c" providerId="ADAL" clId="{4B4EBC14-2377-8046-B93F-5C7454EE30C3}" dt="2025-04-09T17:39:13.693" v="10737"/>
        <pc:sldMkLst>
          <pc:docMk/>
          <pc:sldMk cId="3181211516" sldId="429"/>
        </pc:sldMkLst>
        <pc:spChg chg="add mod">
          <ac:chgData name="Michael Joseph Schneider" userId="0526a63a-26d6-4239-972a-179b08dd2c7c" providerId="ADAL" clId="{4B4EBC14-2377-8046-B93F-5C7454EE30C3}" dt="2025-04-09T17:39:13.693" v="10737"/>
          <ac:spMkLst>
            <pc:docMk/>
            <pc:sldMk cId="3181211516" sldId="429"/>
            <ac:spMk id="3" creationId="{73040524-B010-8CBA-C21D-8A7080D89F36}"/>
          </ac:spMkLst>
        </pc:spChg>
        <pc:spChg chg="mod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6" creationId="{CF20307A-2C2E-14DB-6A4B-614D026217E5}"/>
          </ac:spMkLst>
        </pc:spChg>
        <pc:spChg chg="mod topLvl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7" creationId="{1A1D71AF-6E0E-A2DF-7140-CAD4670CCF0F}"/>
          </ac:spMkLst>
        </pc:spChg>
        <pc:spChg chg="mod topLvl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8" creationId="{45E2CB27-BFA1-88E7-ED2D-0BBBE1DBB8E5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15.121" v="10738"/>
        <pc:sldMkLst>
          <pc:docMk/>
          <pc:sldMk cId="347562318" sldId="430"/>
        </pc:sldMkLst>
        <pc:spChg chg="add mod">
          <ac:chgData name="Michael Joseph Schneider" userId="0526a63a-26d6-4239-972a-179b08dd2c7c" providerId="ADAL" clId="{4B4EBC14-2377-8046-B93F-5C7454EE30C3}" dt="2025-04-09T17:39:15.121" v="10738"/>
          <ac:spMkLst>
            <pc:docMk/>
            <pc:sldMk cId="347562318" sldId="430"/>
            <ac:spMk id="3" creationId="{E9AFC3CF-46B0-F64E-5E37-DDF314F26BF7}"/>
          </ac:spMkLst>
        </pc:spChg>
        <pc:spChg chg="mod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6" creationId="{0CAFBBE1-0A05-D2EA-54FC-A5861F606093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7" creationId="{51BCEEC5-19A4-36CD-7A7F-DC2878B2766A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8" creationId="{7C86E61F-7B47-6CA8-C3DC-364C4B745ECA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9" creationId="{EF4CBB17-3508-B707-4C15-9087C1CC2191}"/>
          </ac:spMkLst>
        </pc:spChg>
        <pc:spChg chg="mod">
          <ac:chgData name="Michael Joseph Schneider" userId="0526a63a-26d6-4239-972a-179b08dd2c7c" providerId="ADAL" clId="{4B4EBC14-2377-8046-B93F-5C7454EE30C3}" dt="2025-04-04T15:09:09.133" v="6243" actId="20577"/>
          <ac:spMkLst>
            <pc:docMk/>
            <pc:sldMk cId="347562318" sldId="430"/>
            <ac:spMk id="14" creationId="{6EB99603-B18D-0C4D-9216-361B5F3D0BC3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16.482" v="10739"/>
        <pc:sldMkLst>
          <pc:docMk/>
          <pc:sldMk cId="3349074799" sldId="431"/>
        </pc:sldMkLst>
        <pc:spChg chg="add mod">
          <ac:chgData name="Michael Joseph Schneider" userId="0526a63a-26d6-4239-972a-179b08dd2c7c" providerId="ADAL" clId="{4B4EBC14-2377-8046-B93F-5C7454EE30C3}" dt="2025-04-09T17:39:16.482" v="10739"/>
          <ac:spMkLst>
            <pc:docMk/>
            <pc:sldMk cId="3349074799" sldId="431"/>
            <ac:spMk id="3" creationId="{5AEACD27-8762-660A-ADEF-97413A0CDB22}"/>
          </ac:spMkLst>
        </pc:spChg>
        <pc:spChg chg="mod">
          <ac:chgData name="Michael Joseph Schneider" userId="0526a63a-26d6-4239-972a-179b08dd2c7c" providerId="ADAL" clId="{4B4EBC14-2377-8046-B93F-5C7454EE30C3}" dt="2025-04-09T16:55:59.077" v="9854" actId="962"/>
          <ac:spMkLst>
            <pc:docMk/>
            <pc:sldMk cId="3349074799" sldId="431"/>
            <ac:spMk id="6" creationId="{AE7BC0AD-70D9-9BE3-D8C1-CEE5B16638D6}"/>
          </ac:spMkLst>
        </pc:spChg>
        <pc:spChg chg="mod">
          <ac:chgData name="Michael Joseph Schneider" userId="0526a63a-26d6-4239-972a-179b08dd2c7c" providerId="ADAL" clId="{4B4EBC14-2377-8046-B93F-5C7454EE30C3}" dt="2025-04-04T15:09:12.359" v="6247" actId="20577"/>
          <ac:spMkLst>
            <pc:docMk/>
            <pc:sldMk cId="3349074799" sldId="431"/>
            <ac:spMk id="14" creationId="{FA9D37B4-70E1-B57D-042E-4307B12C6C44}"/>
          </ac:spMkLst>
        </pc:spChg>
        <pc:spChg chg="mod">
          <ac:chgData name="Michael Joseph Schneider" userId="0526a63a-26d6-4239-972a-179b08dd2c7c" providerId="ADAL" clId="{4B4EBC14-2377-8046-B93F-5C7454EE30C3}" dt="2025-04-04T15:09:15.434" v="6257" actId="20577"/>
          <ac:spMkLst>
            <pc:docMk/>
            <pc:sldMk cId="3349074799" sldId="431"/>
            <ac:spMk id="15" creationId="{58653364-B561-D8C1-43E8-58C85955E9A6}"/>
          </ac:spMkLst>
        </pc:spChg>
        <pc:grpChg chg="mod">
          <ac:chgData name="Michael Joseph Schneider" userId="0526a63a-26d6-4239-972a-179b08dd2c7c" providerId="ADAL" clId="{4B4EBC14-2377-8046-B93F-5C7454EE30C3}" dt="2025-04-09T16:55:59.077" v="9854" actId="962"/>
          <ac:grpSpMkLst>
            <pc:docMk/>
            <pc:sldMk cId="3349074799" sldId="431"/>
            <ac:grpSpMk id="11" creationId="{081FE84F-7421-1C2C-EFD2-24848265066E}"/>
          </ac:grpSpMkLst>
        </pc:grpChg>
      </pc:sldChg>
      <pc:sldChg chg="addSp delSp modSp add mod">
        <pc:chgData name="Michael Joseph Schneider" userId="0526a63a-26d6-4239-972a-179b08dd2c7c" providerId="ADAL" clId="{4B4EBC14-2377-8046-B93F-5C7454EE30C3}" dt="2025-04-09T17:39:10.679" v="10735"/>
        <pc:sldMkLst>
          <pc:docMk/>
          <pc:sldMk cId="1597576676" sldId="432"/>
        </pc:sldMkLst>
        <pc:spChg chg="add mod">
          <ac:chgData name="Michael Joseph Schneider" userId="0526a63a-26d6-4239-972a-179b08dd2c7c" providerId="ADAL" clId="{4B4EBC14-2377-8046-B93F-5C7454EE30C3}" dt="2025-04-09T17:39:10.679" v="10735"/>
          <ac:spMkLst>
            <pc:docMk/>
            <pc:sldMk cId="1597576676" sldId="432"/>
            <ac:spMk id="3" creationId="{E00A6CB9-5CA2-0B65-223B-2D097B60B0B3}"/>
          </ac:spMkLst>
        </pc:spChg>
        <pc:spChg chg="mod">
          <ac:chgData name="Michael Joseph Schneider" userId="0526a63a-26d6-4239-972a-179b08dd2c7c" providerId="ADAL" clId="{4B4EBC14-2377-8046-B93F-5C7454EE30C3}" dt="2025-04-09T16:55:32.898" v="9850" actId="962"/>
          <ac:spMkLst>
            <pc:docMk/>
            <pc:sldMk cId="1597576676" sldId="432"/>
            <ac:spMk id="6" creationId="{66F35451-FED0-3AD6-58A4-C7A00A34356C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19.284" v="10741"/>
        <pc:sldMkLst>
          <pc:docMk/>
          <pc:sldMk cId="158894648" sldId="433"/>
        </pc:sldMkLst>
        <pc:spChg chg="mod">
          <ac:chgData name="Michael Joseph Schneider" userId="0526a63a-26d6-4239-972a-179b08dd2c7c" providerId="ADAL" clId="{4B4EBC14-2377-8046-B93F-5C7454EE30C3}" dt="2025-04-04T14:57:09.254" v="5946" actId="20577"/>
          <ac:spMkLst>
            <pc:docMk/>
            <pc:sldMk cId="158894648" sldId="433"/>
            <ac:spMk id="2" creationId="{C8EFC99E-F0AB-A111-3A87-EA2757968E12}"/>
          </ac:spMkLst>
        </pc:spChg>
        <pc:spChg chg="add mod">
          <ac:chgData name="Michael Joseph Schneider" userId="0526a63a-26d6-4239-972a-179b08dd2c7c" providerId="ADAL" clId="{4B4EBC14-2377-8046-B93F-5C7454EE30C3}" dt="2025-04-09T17:39:19.284" v="10741"/>
          <ac:spMkLst>
            <pc:docMk/>
            <pc:sldMk cId="158894648" sldId="433"/>
            <ac:spMk id="7" creationId="{2EF16DE0-DF20-2EF7-1B95-9DA92CD371C6}"/>
          </ac:spMkLst>
        </pc:spChg>
        <pc:spChg chg="mod">
          <ac:chgData name="Michael Joseph Schneider" userId="0526a63a-26d6-4239-972a-179b08dd2c7c" providerId="ADAL" clId="{4B4EBC14-2377-8046-B93F-5C7454EE30C3}" dt="2025-04-04T14:57:37.649" v="5961" actId="20577"/>
          <ac:spMkLst>
            <pc:docMk/>
            <pc:sldMk cId="158894648" sldId="433"/>
            <ac:spMk id="15" creationId="{5B861CCC-C6FF-0B91-45D7-3954121CBC04}"/>
          </ac:spMkLst>
        </pc:spChg>
        <pc:picChg chg="add mod">
          <ac:chgData name="Michael Joseph Schneider" userId="0526a63a-26d6-4239-972a-179b08dd2c7c" providerId="ADAL" clId="{4B4EBC14-2377-8046-B93F-5C7454EE30C3}" dt="2025-04-04T14:58:16.942" v="5972" actId="1035"/>
          <ac:picMkLst>
            <pc:docMk/>
            <pc:sldMk cId="158894648" sldId="433"/>
            <ac:picMk id="3" creationId="{512BFFE8-223A-E43C-BC07-14C88C7CB609}"/>
          </ac:picMkLst>
        </pc:picChg>
      </pc:sldChg>
      <pc:sldChg chg="addSp delSp modSp add mod modNotesTx">
        <pc:chgData name="Michael Joseph Schneider" userId="0526a63a-26d6-4239-972a-179b08dd2c7c" providerId="ADAL" clId="{4B4EBC14-2377-8046-B93F-5C7454EE30C3}" dt="2025-04-09T17:39:20.629" v="10742"/>
        <pc:sldMkLst>
          <pc:docMk/>
          <pc:sldMk cId="3215966179" sldId="434"/>
        </pc:sldMkLst>
        <pc:spChg chg="mod">
          <ac:chgData name="Michael Joseph Schneider" userId="0526a63a-26d6-4239-972a-179b08dd2c7c" providerId="ADAL" clId="{4B4EBC14-2377-8046-B93F-5C7454EE30C3}" dt="2025-04-04T15:09:25.412" v="6266" actId="20577"/>
          <ac:spMkLst>
            <pc:docMk/>
            <pc:sldMk cId="3215966179" sldId="434"/>
            <ac:spMk id="2" creationId="{B6F01D9B-C14B-9090-2C55-F29572A832B3}"/>
          </ac:spMkLst>
        </pc:spChg>
        <pc:spChg chg="add mod">
          <ac:chgData name="Michael Joseph Schneider" userId="0526a63a-26d6-4239-972a-179b08dd2c7c" providerId="ADAL" clId="{4B4EBC14-2377-8046-B93F-5C7454EE30C3}" dt="2025-04-09T17:39:20.629" v="10742"/>
          <ac:spMkLst>
            <pc:docMk/>
            <pc:sldMk cId="3215966179" sldId="434"/>
            <ac:spMk id="3" creationId="{F48927DC-E0AE-089A-6463-3C0B78CEC0A0}"/>
          </ac:spMkLst>
        </pc:spChg>
        <pc:spChg chg="mod">
          <ac:chgData name="Michael Joseph Schneider" userId="0526a63a-26d6-4239-972a-179b08dd2c7c" providerId="ADAL" clId="{4B4EBC14-2377-8046-B93F-5C7454EE30C3}" dt="2025-04-04T15:12:01.638" v="6329" actId="1076"/>
          <ac:spMkLst>
            <pc:docMk/>
            <pc:sldMk cId="3215966179" sldId="434"/>
            <ac:spMk id="5" creationId="{ACC83FA3-943A-4C2D-40B4-973EFBC72354}"/>
          </ac:spMkLst>
        </pc:spChg>
        <pc:spChg chg="add mod">
          <ac:chgData name="Michael Joseph Schneider" userId="0526a63a-26d6-4239-972a-179b08dd2c7c" providerId="ADAL" clId="{4B4EBC14-2377-8046-B93F-5C7454EE30C3}" dt="2025-04-04T15:11:57.933" v="6328" actId="1076"/>
          <ac:spMkLst>
            <pc:docMk/>
            <pc:sldMk cId="3215966179" sldId="434"/>
            <ac:spMk id="7" creationId="{52EA16DC-F1C8-57CC-DCC0-EC5E5AE77C71}"/>
          </ac:spMkLst>
        </pc:spChg>
        <pc:spChg chg="add mod">
          <ac:chgData name="Michael Joseph Schneider" userId="0526a63a-26d6-4239-972a-179b08dd2c7c" providerId="ADAL" clId="{4B4EBC14-2377-8046-B93F-5C7454EE30C3}" dt="2025-04-04T15:11:50.536" v="6326" actId="1076"/>
          <ac:spMkLst>
            <pc:docMk/>
            <pc:sldMk cId="3215966179" sldId="434"/>
            <ac:spMk id="8" creationId="{FC4E08F4-9087-92B1-C178-99F1EA4E0C62}"/>
          </ac:spMkLst>
        </pc:spChg>
        <pc:spChg chg="mod">
          <ac:chgData name="Michael Joseph Schneider" userId="0526a63a-26d6-4239-972a-179b08dd2c7c" providerId="ADAL" clId="{4B4EBC14-2377-8046-B93F-5C7454EE30C3}" dt="2025-04-04T15:12:06.496" v="6330" actId="1076"/>
          <ac:spMkLst>
            <pc:docMk/>
            <pc:sldMk cId="3215966179" sldId="434"/>
            <ac:spMk id="15" creationId="{B36AADB6-82E2-0D22-E918-AACC81F7C4EB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23.426" v="10744"/>
        <pc:sldMkLst>
          <pc:docMk/>
          <pc:sldMk cId="16551748" sldId="435"/>
        </pc:sldMkLst>
        <pc:spChg chg="add mod">
          <ac:chgData name="Michael Joseph Schneider" userId="0526a63a-26d6-4239-972a-179b08dd2c7c" providerId="ADAL" clId="{4B4EBC14-2377-8046-B93F-5C7454EE30C3}" dt="2025-04-09T17:39:23.426" v="10744"/>
          <ac:spMkLst>
            <pc:docMk/>
            <pc:sldMk cId="16551748" sldId="435"/>
            <ac:spMk id="3" creationId="{BC279C3E-2745-F86F-D078-EB40AA118CA2}"/>
          </ac:spMkLst>
        </pc:spChg>
        <pc:spChg chg="mod">
          <ac:chgData name="Michael Joseph Schneider" userId="0526a63a-26d6-4239-972a-179b08dd2c7c" providerId="ADAL" clId="{4B4EBC14-2377-8046-B93F-5C7454EE30C3}" dt="2025-04-09T16:57:24.626" v="10135" actId="962"/>
          <ac:spMkLst>
            <pc:docMk/>
            <pc:sldMk cId="16551748" sldId="435"/>
            <ac:spMk id="6" creationId="{C07E5850-A4F9-9952-9DF2-CEEC096E7599}"/>
          </ac:spMkLst>
        </pc:spChg>
        <pc:grpChg chg="mod">
          <ac:chgData name="Michael Joseph Schneider" userId="0526a63a-26d6-4239-972a-179b08dd2c7c" providerId="ADAL" clId="{4B4EBC14-2377-8046-B93F-5C7454EE30C3}" dt="2025-04-09T16:57:24.626" v="10135" actId="962"/>
          <ac:grpSpMkLst>
            <pc:docMk/>
            <pc:sldMk cId="16551748" sldId="435"/>
            <ac:grpSpMk id="11" creationId="{633E869C-909B-F46A-C3F9-FF4C6DA8105E}"/>
          </ac:grpSpMkLst>
        </pc:grpChg>
      </pc:sldChg>
      <pc:sldChg chg="addSp delSp modSp add mod">
        <pc:chgData name="Michael Joseph Schneider" userId="0526a63a-26d6-4239-972a-179b08dd2c7c" providerId="ADAL" clId="{4B4EBC14-2377-8046-B93F-5C7454EE30C3}" dt="2025-04-09T17:39:24.795" v="10745"/>
        <pc:sldMkLst>
          <pc:docMk/>
          <pc:sldMk cId="116006505" sldId="436"/>
        </pc:sldMkLst>
        <pc:spChg chg="add mod">
          <ac:chgData name="Michael Joseph Schneider" userId="0526a63a-26d6-4239-972a-179b08dd2c7c" providerId="ADAL" clId="{4B4EBC14-2377-8046-B93F-5C7454EE30C3}" dt="2025-04-09T17:39:24.795" v="10745"/>
          <ac:spMkLst>
            <pc:docMk/>
            <pc:sldMk cId="116006505" sldId="436"/>
            <ac:spMk id="3" creationId="{109FD3A8-94F8-CC21-DE20-EA5C4B91D967}"/>
          </ac:spMkLst>
        </pc:spChg>
        <pc:graphicFrameChg chg="add mod modGraphic">
          <ac:chgData name="Michael Joseph Schneider" userId="0526a63a-26d6-4239-972a-179b08dd2c7c" providerId="ADAL" clId="{4B4EBC14-2377-8046-B93F-5C7454EE30C3}" dt="2025-04-04T15:23:45.895" v="6619" actId="20577"/>
          <ac:graphicFrameMkLst>
            <pc:docMk/>
            <pc:sldMk cId="116006505" sldId="436"/>
            <ac:graphicFrameMk id="6" creationId="{3C303D1B-A203-4B70-C53C-21BEBF031673}"/>
          </ac:graphicFrameMkLst>
        </pc:graphicFrameChg>
      </pc:sldChg>
      <pc:sldChg chg="addSp modSp add mod">
        <pc:chgData name="Michael Joseph Schneider" userId="0526a63a-26d6-4239-972a-179b08dd2c7c" providerId="ADAL" clId="{4B4EBC14-2377-8046-B93F-5C7454EE30C3}" dt="2025-04-09T17:39:29.272" v="10748"/>
        <pc:sldMkLst>
          <pc:docMk/>
          <pc:sldMk cId="752745221" sldId="437"/>
        </pc:sldMkLst>
        <pc:spChg chg="mod">
          <ac:chgData name="Michael Joseph Schneider" userId="0526a63a-26d6-4239-972a-179b08dd2c7c" providerId="ADAL" clId="{4B4EBC14-2377-8046-B93F-5C7454EE30C3}" dt="2025-04-04T15:29:17.503" v="6894" actId="20577"/>
          <ac:spMkLst>
            <pc:docMk/>
            <pc:sldMk cId="752745221" sldId="437"/>
            <ac:spMk id="2" creationId="{006E797C-6824-3489-4C3A-03F1ED0244BF}"/>
          </ac:spMkLst>
        </pc:spChg>
        <pc:spChg chg="add mod">
          <ac:chgData name="Michael Joseph Schneider" userId="0526a63a-26d6-4239-972a-179b08dd2c7c" providerId="ADAL" clId="{4B4EBC14-2377-8046-B93F-5C7454EE30C3}" dt="2025-04-09T17:39:29.272" v="10748"/>
          <ac:spMkLst>
            <pc:docMk/>
            <pc:sldMk cId="752745221" sldId="437"/>
            <ac:spMk id="4" creationId="{7E0DEAC5-C348-11E5-430E-6EA4DB992C9E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30.655" v="10749"/>
        <pc:sldMkLst>
          <pc:docMk/>
          <pc:sldMk cId="1904751045" sldId="438"/>
        </pc:sldMkLst>
        <pc:spChg chg="mod">
          <ac:chgData name="Michael Joseph Schneider" userId="0526a63a-26d6-4239-972a-179b08dd2c7c" providerId="ADAL" clId="{4B4EBC14-2377-8046-B93F-5C7454EE30C3}" dt="2025-04-04T15:29:29.409" v="6912" actId="20577"/>
          <ac:spMkLst>
            <pc:docMk/>
            <pc:sldMk cId="1904751045" sldId="438"/>
            <ac:spMk id="2" creationId="{EA7FF2EE-8440-BD5B-4EBD-5C5131B41523}"/>
          </ac:spMkLst>
        </pc:spChg>
        <pc:spChg chg="add mod">
          <ac:chgData name="Michael Joseph Schneider" userId="0526a63a-26d6-4239-972a-179b08dd2c7c" providerId="ADAL" clId="{4B4EBC14-2377-8046-B93F-5C7454EE30C3}" dt="2025-04-09T17:39:30.655" v="10749"/>
          <ac:spMkLst>
            <pc:docMk/>
            <pc:sldMk cId="1904751045" sldId="438"/>
            <ac:spMk id="3" creationId="{B5BD01C9-3FA7-D857-E16C-720F99BCBAA8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5" creationId="{B76F4282-B0FA-08FC-F122-1867D049E473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6" creationId="{EBBB72B1-497C-EEB4-0D0C-005F6C904553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7" creationId="{C7B49BA5-EBCD-26FE-9DB6-8794BF6DCE95}"/>
          </ac:spMkLst>
        </pc:spChg>
        <pc:spChg chg="mod">
          <ac:chgData name="Michael Joseph Schneider" userId="0526a63a-26d6-4239-972a-179b08dd2c7c" providerId="ADAL" clId="{4B4EBC14-2377-8046-B93F-5C7454EE30C3}" dt="2025-04-04T15:29:33.925" v="6921" actId="20577"/>
          <ac:spMkLst>
            <pc:docMk/>
            <pc:sldMk cId="1904751045" sldId="438"/>
            <ac:spMk id="9" creationId="{BB8A24A6-934F-81CF-4D8C-1F33CDC7F911}"/>
          </ac:spMkLst>
        </pc:spChg>
        <pc:spChg chg="mod">
          <ac:chgData name="Michael Joseph Schneider" userId="0526a63a-26d6-4239-972a-179b08dd2c7c" providerId="ADAL" clId="{4B4EBC14-2377-8046-B93F-5C7454EE30C3}" dt="2025-04-04T15:29:38.390" v="6931" actId="20577"/>
          <ac:spMkLst>
            <pc:docMk/>
            <pc:sldMk cId="1904751045" sldId="438"/>
            <ac:spMk id="10" creationId="{77EB5DD1-E06D-ACDA-3117-9A80D4E2304E}"/>
          </ac:spMkLst>
        </pc:spChg>
        <pc:spChg chg="mod">
          <ac:chgData name="Michael Joseph Schneider" userId="0526a63a-26d6-4239-972a-179b08dd2c7c" providerId="ADAL" clId="{4B4EBC14-2377-8046-B93F-5C7454EE30C3}" dt="2025-04-04T15:29:42.716" v="6940" actId="20577"/>
          <ac:spMkLst>
            <pc:docMk/>
            <pc:sldMk cId="1904751045" sldId="438"/>
            <ac:spMk id="11" creationId="{9379CC46-8ABF-9E04-B806-F49512B26374}"/>
          </ac:spMkLst>
        </pc:spChg>
        <pc:grpChg chg="mod">
          <ac:chgData name="Michael Joseph Schneider" userId="0526a63a-26d6-4239-972a-179b08dd2c7c" providerId="ADAL" clId="{4B4EBC14-2377-8046-B93F-5C7454EE30C3}" dt="2025-04-09T17:04:50.790" v="10679" actId="962"/>
          <ac:grpSpMkLst>
            <pc:docMk/>
            <pc:sldMk cId="1904751045" sldId="438"/>
            <ac:grpSpMk id="8" creationId="{95A4BE6D-B965-E02A-A2D5-587B5B76A15A}"/>
          </ac:grpSpMkLst>
        </pc:grpChg>
        <pc:picChg chg="add mod">
          <ac:chgData name="Michael Joseph Schneider" userId="0526a63a-26d6-4239-972a-179b08dd2c7c" providerId="ADAL" clId="{4B4EBC14-2377-8046-B93F-5C7454EE30C3}" dt="2025-04-04T15:30:41.770" v="6948" actId="14100"/>
          <ac:picMkLst>
            <pc:docMk/>
            <pc:sldMk cId="1904751045" sldId="438"/>
            <ac:picMk id="14" creationId="{3A7F232D-5A26-7969-5D09-048992FCA0F5}"/>
          </ac:picMkLst>
        </pc:picChg>
        <pc:picChg chg="add mod">
          <ac:chgData name="Michael Joseph Schneider" userId="0526a63a-26d6-4239-972a-179b08dd2c7c" providerId="ADAL" clId="{4B4EBC14-2377-8046-B93F-5C7454EE30C3}" dt="2025-04-04T15:30:52.236" v="6959" actId="1076"/>
          <ac:picMkLst>
            <pc:docMk/>
            <pc:sldMk cId="1904751045" sldId="438"/>
            <ac:picMk id="17" creationId="{E6674BAD-53FF-F5F1-5B36-A68E9646272B}"/>
          </ac:picMkLst>
        </pc:picChg>
        <pc:picChg chg="add mod">
          <ac:chgData name="Michael Joseph Schneider" userId="0526a63a-26d6-4239-972a-179b08dd2c7c" providerId="ADAL" clId="{4B4EBC14-2377-8046-B93F-5C7454EE30C3}" dt="2025-04-04T15:31:29.286" v="6972" actId="1076"/>
          <ac:picMkLst>
            <pc:docMk/>
            <pc:sldMk cId="1904751045" sldId="438"/>
            <ac:picMk id="19" creationId="{8CEA4EC1-D639-97F2-93F4-E47006A3BD3A}"/>
          </ac:picMkLst>
        </pc:picChg>
      </pc:sldChg>
      <pc:sldChg chg="addSp delSp modSp add del mod">
        <pc:chgData name="Michael Joseph Schneider" userId="0526a63a-26d6-4239-972a-179b08dd2c7c" providerId="ADAL" clId="{4B4EBC14-2377-8046-B93F-5C7454EE30C3}" dt="2025-04-09T16:32:48.032" v="8656" actId="2696"/>
        <pc:sldMkLst>
          <pc:docMk/>
          <pc:sldMk cId="2887985678" sldId="439"/>
        </pc:sldMkLst>
        <pc:spChg chg="add del mod">
          <ac:chgData name="Michael Joseph Schneider" userId="0526a63a-26d6-4239-972a-179b08dd2c7c" providerId="ADAL" clId="{4B4EBC14-2377-8046-B93F-5C7454EE30C3}" dt="2025-04-09T16:08:28.290" v="7932" actId="478"/>
          <ac:spMkLst>
            <pc:docMk/>
            <pc:sldMk cId="2887985678" sldId="439"/>
            <ac:spMk id="4" creationId="{9ED316FA-590A-CBC3-84B9-4D7C33D57A02}"/>
          </ac:spMkLst>
        </pc:spChg>
        <pc:spChg chg="add del mod">
          <ac:chgData name="Michael Joseph Schneider" userId="0526a63a-26d6-4239-972a-179b08dd2c7c" providerId="ADAL" clId="{4B4EBC14-2377-8046-B93F-5C7454EE30C3}" dt="2025-04-09T16:08:28.828" v="7933" actId="478"/>
          <ac:spMkLst>
            <pc:docMk/>
            <pc:sldMk cId="2887985678" sldId="439"/>
            <ac:spMk id="5" creationId="{423DA1D4-C823-61EE-1840-100E56C19A4D}"/>
          </ac:spMkLst>
        </pc:spChg>
        <pc:spChg chg="add mod">
          <ac:chgData name="Michael Joseph Schneider" userId="0526a63a-26d6-4239-972a-179b08dd2c7c" providerId="ADAL" clId="{4B4EBC14-2377-8046-B93F-5C7454EE30C3}" dt="2025-04-09T16:11:14.224" v="7976" actId="403"/>
          <ac:spMkLst>
            <pc:docMk/>
            <pc:sldMk cId="2887985678" sldId="439"/>
            <ac:spMk id="6" creationId="{79F0872D-DBBA-5E4D-540D-A1028F6D2425}"/>
          </ac:spMkLst>
        </pc:spChg>
        <pc:spChg chg="add del mod">
          <ac:chgData name="Michael Joseph Schneider" userId="0526a63a-26d6-4239-972a-179b08dd2c7c" providerId="ADAL" clId="{4B4EBC14-2377-8046-B93F-5C7454EE30C3}" dt="2025-04-09T16:08:41.879" v="7936" actId="478"/>
          <ac:spMkLst>
            <pc:docMk/>
            <pc:sldMk cId="2887985678" sldId="439"/>
            <ac:spMk id="7" creationId="{10DD9376-F35B-59F0-FB23-FE5CB4F30E8C}"/>
          </ac:spMkLst>
        </pc:spChg>
        <pc:spChg chg="add mod">
          <ac:chgData name="Michael Joseph Schneider" userId="0526a63a-26d6-4239-972a-179b08dd2c7c" providerId="ADAL" clId="{4B4EBC14-2377-8046-B93F-5C7454EE30C3}" dt="2025-04-09T16:11:05.066" v="7975" actId="1076"/>
          <ac:spMkLst>
            <pc:docMk/>
            <pc:sldMk cId="2887985678" sldId="439"/>
            <ac:spMk id="8" creationId="{CC31FEEA-0403-90D2-3FDA-95491583F226}"/>
          </ac:spMkLst>
        </pc:spChg>
        <pc:picChg chg="add del mod modCrop">
          <ac:chgData name="Michael Joseph Schneider" userId="0526a63a-26d6-4239-972a-179b08dd2c7c" providerId="ADAL" clId="{4B4EBC14-2377-8046-B93F-5C7454EE30C3}" dt="2025-04-09T16:08:40.383" v="7935" actId="478"/>
          <ac:picMkLst>
            <pc:docMk/>
            <pc:sldMk cId="2887985678" sldId="439"/>
            <ac:picMk id="3" creationId="{0303088B-D457-7B2B-8B8D-120F45F0CBD7}"/>
          </ac:picMkLst>
        </pc:picChg>
        <pc:picChg chg="del mod modCrop">
          <ac:chgData name="Michael Joseph Schneider" userId="0526a63a-26d6-4239-972a-179b08dd2c7c" providerId="ADAL" clId="{4B4EBC14-2377-8046-B93F-5C7454EE30C3}" dt="2025-04-09T16:07:16.179" v="7922" actId="478"/>
          <ac:picMkLst>
            <pc:docMk/>
            <pc:sldMk cId="2887985678" sldId="439"/>
            <ac:picMk id="9" creationId="{184D83F7-27AB-7AF0-9EC1-3BD49A1425B9}"/>
          </ac:picMkLst>
        </pc:picChg>
      </pc:sldChg>
      <pc:sldChg chg="addSp modSp add mod">
        <pc:chgData name="Michael Joseph Schneider" userId="0526a63a-26d6-4239-972a-179b08dd2c7c" providerId="ADAL" clId="{4B4EBC14-2377-8046-B93F-5C7454EE30C3}" dt="2025-04-09T17:39:07.394" v="10733"/>
        <pc:sldMkLst>
          <pc:docMk/>
          <pc:sldMk cId="3510615768" sldId="440"/>
        </pc:sldMkLst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7" creationId="{BBB5FDB7-CC05-62C0-E969-A46EE7724436}"/>
          </ac:spMkLst>
        </pc:spChg>
        <pc:spChg chg="add mod">
          <ac:chgData name="Michael Joseph Schneider" userId="0526a63a-26d6-4239-972a-179b08dd2c7c" providerId="ADAL" clId="{4B4EBC14-2377-8046-B93F-5C7454EE30C3}" dt="2025-04-09T17:39:07.394" v="10733"/>
          <ac:spMkLst>
            <pc:docMk/>
            <pc:sldMk cId="3510615768" sldId="440"/>
            <ac:spMk id="13" creationId="{6B79858D-6324-48EB-07CE-55A403F399F0}"/>
          </ac:spMkLst>
        </pc:spChg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17" creationId="{C98D3D5A-CD2A-D8E4-26A8-2763DE5996FA}"/>
          </ac:spMkLst>
        </pc:spChg>
        <pc:spChg chg="mod">
          <ac:chgData name="Michael Joseph Schneider" userId="0526a63a-26d6-4239-972a-179b08dd2c7c" providerId="ADAL" clId="{4B4EBC14-2377-8046-B93F-5C7454EE30C3}" dt="2025-04-09T17:04:43.376" v="10677" actId="962"/>
          <ac:spMkLst>
            <pc:docMk/>
            <pc:sldMk cId="3510615768" sldId="440"/>
            <ac:spMk id="41" creationId="{ED9FB6BD-3A6F-214F-0C94-5543F37D900F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44" creationId="{D1A1235D-7FF1-C1AE-B0D3-1CF999A3582C}"/>
          </ac:spMkLst>
        </pc:spChg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152" creationId="{C48B710A-09C1-CCB1-B2AC-546C63A1ED36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5" creationId="{75A5DF8E-4D0B-3CD9-845A-AB5ABE1B11BB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6" creationId="{92EEDE6F-1BDB-88FD-8958-C2F81ECAE095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7" creationId="{596C8F95-F15D-753E-60E1-4D59609FDD0F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8" creationId="{F48788F0-4790-4308-360C-3038731DEF20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61" creationId="{FB926292-6A16-69EF-C31C-8B0D48E8707B}"/>
          </ac:spMkLst>
        </pc:spChg>
        <pc:grpChg chg="add mod">
          <ac:chgData name="Michael Joseph Schneider" userId="0526a63a-26d6-4239-972a-179b08dd2c7c" providerId="ADAL" clId="{4B4EBC14-2377-8046-B93F-5C7454EE30C3}" dt="2025-04-09T16:53:36.357" v="9226" actId="164"/>
          <ac:grpSpMkLst>
            <pc:docMk/>
            <pc:sldMk cId="3510615768" sldId="440"/>
            <ac:grpSpMk id="3" creationId="{53426049-2C6F-0FCC-04F8-967F6C1B632D}"/>
          </ac:grpSpMkLst>
        </pc:grpChg>
        <pc:grpChg chg="mod">
          <ac:chgData name="Michael Joseph Schneider" userId="0526a63a-26d6-4239-972a-179b08dd2c7c" providerId="ADAL" clId="{4B4EBC14-2377-8046-B93F-5C7454EE30C3}" dt="2025-04-09T16:53:36.357" v="9226" actId="164"/>
          <ac:grpSpMkLst>
            <pc:docMk/>
            <pc:sldMk cId="3510615768" sldId="440"/>
            <ac:grpSpMk id="4" creationId="{29DA75B6-C72D-79AF-01DE-13B1993E4F8D}"/>
          </ac:grpSpMkLst>
        </pc:grpChg>
        <pc:grpChg chg="add mod">
          <ac:chgData name="Michael Joseph Schneider" userId="0526a63a-26d6-4239-972a-179b08dd2c7c" providerId="ADAL" clId="{4B4EBC14-2377-8046-B93F-5C7454EE30C3}" dt="2025-04-09T16:53:39.359" v="9228" actId="962"/>
          <ac:grpSpMkLst>
            <pc:docMk/>
            <pc:sldMk cId="3510615768" sldId="440"/>
            <ac:grpSpMk id="9" creationId="{FDB069C1-3968-789B-72FD-DCC5DB2B79E4}"/>
          </ac:grpSpMkLst>
        </pc:grpChg>
        <pc:grpChg chg="add mod">
          <ac:chgData name="Michael Joseph Schneider" userId="0526a63a-26d6-4239-972a-179b08dd2c7c" providerId="ADAL" clId="{4B4EBC14-2377-8046-B93F-5C7454EE30C3}" dt="2025-04-09T16:54:06.879" v="9317" actId="962"/>
          <ac:grpSpMkLst>
            <pc:docMk/>
            <pc:sldMk cId="3510615768" sldId="440"/>
            <ac:grpSpMk id="10" creationId="{D71C805A-6A87-31BC-501C-E6637934040F}"/>
          </ac:grpSpMkLst>
        </pc:grpChg>
        <pc:grpChg chg="mod">
          <ac:chgData name="Michael Joseph Schneider" userId="0526a63a-26d6-4239-972a-179b08dd2c7c" providerId="ADAL" clId="{4B4EBC14-2377-8046-B93F-5C7454EE30C3}" dt="2025-04-09T16:53:48.879" v="9229" actId="164"/>
          <ac:grpSpMkLst>
            <pc:docMk/>
            <pc:sldMk cId="3510615768" sldId="440"/>
            <ac:grpSpMk id="19" creationId="{53EABC5D-04E6-1139-E900-96E2DC63F083}"/>
          </ac:grpSpMkLst>
        </pc:grpChg>
        <pc:grpChg chg="mod">
          <ac:chgData name="Michael Joseph Schneider" userId="0526a63a-26d6-4239-972a-179b08dd2c7c" providerId="ADAL" clId="{4B4EBC14-2377-8046-B93F-5C7454EE30C3}" dt="2025-04-09T16:53:23.085" v="9225" actId="164"/>
          <ac:grpSpMkLst>
            <pc:docMk/>
            <pc:sldMk cId="3510615768" sldId="440"/>
            <ac:grpSpMk id="153" creationId="{9596000A-7B0A-52F8-2FF1-D12B8663FF4E}"/>
          </ac:grpSpMkLst>
        </pc:grpChg>
        <pc:grpChg chg="mod">
          <ac:chgData name="Michael Joseph Schneider" userId="0526a63a-26d6-4239-972a-179b08dd2c7c" providerId="ADAL" clId="{4B4EBC14-2377-8046-B93F-5C7454EE30C3}" dt="2025-04-09T17:04:39.295" v="10676" actId="962"/>
          <ac:grpSpMkLst>
            <pc:docMk/>
            <pc:sldMk cId="3510615768" sldId="440"/>
            <ac:grpSpMk id="162" creationId="{E026D972-6183-0470-B255-123E9286F69C}"/>
          </ac:grpSpMkLst>
        </pc:grpChg>
        <pc:picChg chg="mod">
          <ac:chgData name="Michael Joseph Schneider" userId="0526a63a-26d6-4239-972a-179b08dd2c7c" providerId="ADAL" clId="{4B4EBC14-2377-8046-B93F-5C7454EE30C3}" dt="2025-04-09T16:53:23.085" v="9225" actId="164"/>
          <ac:picMkLst>
            <pc:docMk/>
            <pc:sldMk cId="3510615768" sldId="440"/>
            <ac:picMk id="151" creationId="{03C37EE8-44D2-70F3-F5C2-4D486BA629E1}"/>
          </ac:picMkLst>
        </pc:picChg>
        <pc:picChg chg="mod">
          <ac:chgData name="Michael Joseph Schneider" userId="0526a63a-26d6-4239-972a-179b08dd2c7c" providerId="ADAL" clId="{4B4EBC14-2377-8046-B93F-5C7454EE30C3}" dt="2025-04-09T16:53:48.879" v="9229" actId="164"/>
          <ac:picMkLst>
            <pc:docMk/>
            <pc:sldMk cId="3510615768" sldId="440"/>
            <ac:picMk id="160" creationId="{B9BD0765-8D73-325F-FC4C-540AAEABEDAA}"/>
          </ac:picMkLst>
        </pc:picChg>
      </pc:sldChg>
      <pc:sldChg chg="add del">
        <pc:chgData name="Michael Joseph Schneider" userId="0526a63a-26d6-4239-972a-179b08dd2c7c" providerId="ADAL" clId="{4B4EBC14-2377-8046-B93F-5C7454EE30C3}" dt="2025-04-09T16:31:24.622" v="8629" actId="2696"/>
        <pc:sldMkLst>
          <pc:docMk/>
          <pc:sldMk cId="3383856845" sldId="441"/>
        </pc:sldMkLst>
      </pc:sldChg>
      <pc:sldChg chg="modSp add del mod">
        <pc:chgData name="Michael Joseph Schneider" userId="0526a63a-26d6-4239-972a-179b08dd2c7c" providerId="ADAL" clId="{4B4EBC14-2377-8046-B93F-5C7454EE30C3}" dt="2025-04-09T16:32:47.161" v="8655" actId="2696"/>
        <pc:sldMkLst>
          <pc:docMk/>
          <pc:sldMk cId="1653324846" sldId="442"/>
        </pc:sldMkLst>
        <pc:spChg chg="mod">
          <ac:chgData name="Michael Joseph Schneider" userId="0526a63a-26d6-4239-972a-179b08dd2c7c" providerId="ADAL" clId="{4B4EBC14-2377-8046-B93F-5C7454EE30C3}" dt="2025-04-09T16:12:28.878" v="7982" actId="1076"/>
          <ac:spMkLst>
            <pc:docMk/>
            <pc:sldMk cId="1653324846" sldId="442"/>
            <ac:spMk id="6" creationId="{0BAFF669-5040-F547-94C1-26C43C63AE0E}"/>
          </ac:spMkLst>
        </pc:spChg>
        <pc:spChg chg="mod">
          <ac:chgData name="Michael Joseph Schneider" userId="0526a63a-26d6-4239-972a-179b08dd2c7c" providerId="ADAL" clId="{4B4EBC14-2377-8046-B93F-5C7454EE30C3}" dt="2025-04-09T16:12:33.213" v="7986" actId="1035"/>
          <ac:spMkLst>
            <pc:docMk/>
            <pc:sldMk cId="1653324846" sldId="442"/>
            <ac:spMk id="8" creationId="{7779293B-D32D-551A-1B49-4E2FE412D0CA}"/>
          </ac:spMkLst>
        </pc:spChg>
      </pc:sldChg>
      <pc:sldChg chg="addSp delSp modSp add del mod">
        <pc:chgData name="Michael Joseph Schneider" userId="0526a63a-26d6-4239-972a-179b08dd2c7c" providerId="ADAL" clId="{4B4EBC14-2377-8046-B93F-5C7454EE30C3}" dt="2025-04-09T16:31:22.255" v="8628" actId="2696"/>
        <pc:sldMkLst>
          <pc:docMk/>
          <pc:sldMk cId="2730849756" sldId="443"/>
        </pc:sldMkLst>
        <pc:spChg chg="add del mod">
          <ac:chgData name="Michael Joseph Schneider" userId="0526a63a-26d6-4239-972a-179b08dd2c7c" providerId="ADAL" clId="{4B4EBC14-2377-8046-B93F-5C7454EE30C3}" dt="2025-04-09T16:15:10.208" v="8002" actId="478"/>
          <ac:spMkLst>
            <pc:docMk/>
            <pc:sldMk cId="2730849756" sldId="443"/>
            <ac:spMk id="3" creationId="{524DD900-C478-F114-4596-540F91D29F94}"/>
          </ac:spMkLst>
        </pc:spChg>
        <pc:spChg chg="mod">
          <ac:chgData name="Michael Joseph Schneider" userId="0526a63a-26d6-4239-972a-179b08dd2c7c" providerId="ADAL" clId="{4B4EBC14-2377-8046-B93F-5C7454EE30C3}" dt="2025-04-09T16:25:56.316" v="8604" actId="207"/>
          <ac:spMkLst>
            <pc:docMk/>
            <pc:sldMk cId="2730849756" sldId="443"/>
            <ac:spMk id="6" creationId="{72910D51-EDBA-5A89-9CDB-C54093A9D1F4}"/>
          </ac:spMkLst>
        </pc:spChg>
        <pc:spChg chg="add mod">
          <ac:chgData name="Michael Joseph Schneider" userId="0526a63a-26d6-4239-972a-179b08dd2c7c" providerId="ADAL" clId="{4B4EBC14-2377-8046-B93F-5C7454EE30C3}" dt="2025-04-09T16:26:25.103" v="8616" actId="20577"/>
          <ac:spMkLst>
            <pc:docMk/>
            <pc:sldMk cId="2730849756" sldId="443"/>
            <ac:spMk id="7" creationId="{45782F35-E40B-E0AC-131F-D9C950A63BAE}"/>
          </ac:spMkLst>
        </pc:spChg>
        <pc:spChg chg="del mod">
          <ac:chgData name="Michael Joseph Schneider" userId="0526a63a-26d6-4239-972a-179b08dd2c7c" providerId="ADAL" clId="{4B4EBC14-2377-8046-B93F-5C7454EE30C3}" dt="2025-04-09T16:15:09.143" v="8001" actId="478"/>
          <ac:spMkLst>
            <pc:docMk/>
            <pc:sldMk cId="2730849756" sldId="443"/>
            <ac:spMk id="8" creationId="{E344F308-A5E8-F691-1F62-17B3AD1551D9}"/>
          </ac:spMkLst>
        </pc:spChg>
        <pc:spChg chg="add del mod">
          <ac:chgData name="Michael Joseph Schneider" userId="0526a63a-26d6-4239-972a-179b08dd2c7c" providerId="ADAL" clId="{4B4EBC14-2377-8046-B93F-5C7454EE30C3}" dt="2025-04-09T16:25:21.252" v="8601" actId="478"/>
          <ac:spMkLst>
            <pc:docMk/>
            <pc:sldMk cId="2730849756" sldId="443"/>
            <ac:spMk id="9" creationId="{EA1F1B18-3873-0E3E-01DA-8069D22AACE8}"/>
          </ac:spMkLst>
        </pc:spChg>
        <pc:spChg chg="add del mod">
          <ac:chgData name="Michael Joseph Schneider" userId="0526a63a-26d6-4239-972a-179b08dd2c7c" providerId="ADAL" clId="{4B4EBC14-2377-8046-B93F-5C7454EE30C3}" dt="2025-04-09T16:25:18.957" v="8600" actId="478"/>
          <ac:spMkLst>
            <pc:docMk/>
            <pc:sldMk cId="2730849756" sldId="443"/>
            <ac:spMk id="10" creationId="{61744BD3-82B8-6D72-7DED-A76D5EA64993}"/>
          </ac:spMkLst>
        </pc:spChg>
        <pc:picChg chg="add del mod">
          <ac:chgData name="Michael Joseph Schneider" userId="0526a63a-26d6-4239-972a-179b08dd2c7c" providerId="ADAL" clId="{4B4EBC14-2377-8046-B93F-5C7454EE30C3}" dt="2025-04-09T16:22:14.153" v="8547" actId="478"/>
          <ac:picMkLst>
            <pc:docMk/>
            <pc:sldMk cId="2730849756" sldId="443"/>
            <ac:picMk id="4" creationId="{230B1BEA-D1E9-F42E-F931-86EF27B3330A}"/>
          </ac:picMkLst>
        </pc:picChg>
      </pc:sldChg>
      <pc:sldChg chg="modSp add del mod">
        <pc:chgData name="Michael Joseph Schneider" userId="0526a63a-26d6-4239-972a-179b08dd2c7c" providerId="ADAL" clId="{4B4EBC14-2377-8046-B93F-5C7454EE30C3}" dt="2025-04-09T16:31:19.741" v="8627" actId="2696"/>
        <pc:sldMkLst>
          <pc:docMk/>
          <pc:sldMk cId="1179240138" sldId="444"/>
        </pc:sldMkLst>
        <pc:spChg chg="mod">
          <ac:chgData name="Michael Joseph Schneider" userId="0526a63a-26d6-4239-972a-179b08dd2c7c" providerId="ADAL" clId="{4B4EBC14-2377-8046-B93F-5C7454EE30C3}" dt="2025-04-09T16:27:42.402" v="8618" actId="207"/>
          <ac:spMkLst>
            <pc:docMk/>
            <pc:sldMk cId="1179240138" sldId="444"/>
            <ac:spMk id="6" creationId="{14E383CD-E34B-2E14-CD16-F67595770D81}"/>
          </ac:spMkLst>
        </pc:spChg>
        <pc:spChg chg="mod">
          <ac:chgData name="Michael Joseph Schneider" userId="0526a63a-26d6-4239-972a-179b08dd2c7c" providerId="ADAL" clId="{4B4EBC14-2377-8046-B93F-5C7454EE30C3}" dt="2025-04-09T16:27:46.809" v="8619" actId="20577"/>
          <ac:spMkLst>
            <pc:docMk/>
            <pc:sldMk cId="1179240138" sldId="444"/>
            <ac:spMk id="7" creationId="{9D6FA873-606C-C969-7E78-5A672BB850F7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42.905" v="10756"/>
        <pc:sldMkLst>
          <pc:docMk/>
          <pc:sldMk cId="3830373676" sldId="445"/>
        </pc:sldMkLst>
        <pc:spChg chg="add mod">
          <ac:chgData name="Michael Joseph Schneider" userId="0526a63a-26d6-4239-972a-179b08dd2c7c" providerId="ADAL" clId="{4B4EBC14-2377-8046-B93F-5C7454EE30C3}" dt="2025-04-09T17:04:53.254" v="10681" actId="962"/>
          <ac:spMkLst>
            <pc:docMk/>
            <pc:sldMk cId="3830373676" sldId="445"/>
            <ac:spMk id="3" creationId="{49AF073A-A3BF-1B95-D916-67523959E8F2}"/>
          </ac:spMkLst>
        </pc:spChg>
        <pc:spChg chg="add mod">
          <ac:chgData name="Michael Joseph Schneider" userId="0526a63a-26d6-4239-972a-179b08dd2c7c" providerId="ADAL" clId="{4B4EBC14-2377-8046-B93F-5C7454EE30C3}" dt="2025-04-09T17:39:42.905" v="10756"/>
          <ac:spMkLst>
            <pc:docMk/>
            <pc:sldMk cId="3830373676" sldId="445"/>
            <ac:spMk id="4" creationId="{07958D0F-ECF8-F99B-E0A3-453996AC1B31}"/>
          </ac:spMkLst>
        </pc:spChg>
        <pc:spChg chg="mod">
          <ac:chgData name="Michael Joseph Schneider" userId="0526a63a-26d6-4239-972a-179b08dd2c7c" providerId="ADAL" clId="{4B4EBC14-2377-8046-B93F-5C7454EE30C3}" dt="2025-04-09T16:38:17.561" v="8721" actId="1038"/>
          <ac:spMkLst>
            <pc:docMk/>
            <pc:sldMk cId="3830373676" sldId="445"/>
            <ac:spMk id="6" creationId="{7F2451B1-9C30-B09A-1C8E-1E66F5DF0C59}"/>
          </ac:spMkLst>
        </pc:spChg>
        <pc:spChg chg="mod">
          <ac:chgData name="Michael Joseph Schneider" userId="0526a63a-26d6-4239-972a-179b08dd2c7c" providerId="ADAL" clId="{4B4EBC14-2377-8046-B93F-5C7454EE30C3}" dt="2025-04-09T16:38:17.561" v="8721" actId="1038"/>
          <ac:spMkLst>
            <pc:docMk/>
            <pc:sldMk cId="3830373676" sldId="445"/>
            <ac:spMk id="7" creationId="{11FF9895-613A-867B-CF77-6B8E6AAC5CCB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40.397" v="10754"/>
        <pc:sldMkLst>
          <pc:docMk/>
          <pc:sldMk cId="3512991218" sldId="446"/>
        </pc:sldMkLst>
        <pc:spChg chg="add mod">
          <ac:chgData name="Michael Joseph Schneider" userId="0526a63a-26d6-4239-972a-179b08dd2c7c" providerId="ADAL" clId="{4B4EBC14-2377-8046-B93F-5C7454EE30C3}" dt="2025-04-09T17:39:40.397" v="10754"/>
          <ac:spMkLst>
            <pc:docMk/>
            <pc:sldMk cId="3512991218" sldId="446"/>
            <ac:spMk id="3" creationId="{4D44EFD2-C6C1-9B9B-0176-E04A19625261}"/>
          </ac:spMkLst>
        </pc:spChg>
        <pc:spChg chg="del">
          <ac:chgData name="Michael Joseph Schneider" userId="0526a63a-26d6-4239-972a-179b08dd2c7c" providerId="ADAL" clId="{4B4EBC14-2377-8046-B93F-5C7454EE30C3}" dt="2025-04-09T16:33:07.887" v="8660" actId="478"/>
          <ac:spMkLst>
            <pc:docMk/>
            <pc:sldMk cId="3512991218" sldId="446"/>
            <ac:spMk id="3" creationId="{752CBD55-BB50-1342-54CD-A8B333D60703}"/>
          </ac:spMkLst>
        </pc:spChg>
        <pc:spChg chg="mod">
          <ac:chgData name="Michael Joseph Schneider" userId="0526a63a-26d6-4239-972a-179b08dd2c7c" providerId="ADAL" clId="{4B4EBC14-2377-8046-B93F-5C7454EE30C3}" dt="2025-04-09T16:38:30.866" v="8725" actId="1038"/>
          <ac:spMkLst>
            <pc:docMk/>
            <pc:sldMk cId="3512991218" sldId="446"/>
            <ac:spMk id="6" creationId="{1D45DF36-6808-FDE2-A847-60312483345D}"/>
          </ac:spMkLst>
        </pc:spChg>
        <pc:spChg chg="del">
          <ac:chgData name="Michael Joseph Schneider" userId="0526a63a-26d6-4239-972a-179b08dd2c7c" providerId="ADAL" clId="{4B4EBC14-2377-8046-B93F-5C7454EE30C3}" dt="2025-04-09T16:33:09.820" v="8661" actId="478"/>
          <ac:spMkLst>
            <pc:docMk/>
            <pc:sldMk cId="3512991218" sldId="446"/>
            <ac:spMk id="7" creationId="{5F906D08-0258-8D2D-DEC5-B476694EE1EA}"/>
          </ac:spMkLst>
        </pc:spChg>
      </pc:sldChg>
      <pc:sldChg chg="add del">
        <pc:chgData name="Michael Joseph Schneider" userId="0526a63a-26d6-4239-972a-179b08dd2c7c" providerId="ADAL" clId="{4B4EBC14-2377-8046-B93F-5C7454EE30C3}" dt="2025-04-09T16:33:19.986" v="8663" actId="2696"/>
        <pc:sldMkLst>
          <pc:docMk/>
          <pc:sldMk cId="637463687" sldId="447"/>
        </pc:sldMkLst>
      </pc:sldChg>
      <pc:sldChg chg="addSp modSp add mod">
        <pc:chgData name="Michael Joseph Schneider" userId="0526a63a-26d6-4239-972a-179b08dd2c7c" providerId="ADAL" clId="{4B4EBC14-2377-8046-B93F-5C7454EE30C3}" dt="2025-04-09T17:39:38.929" v="10753"/>
        <pc:sldMkLst>
          <pc:docMk/>
          <pc:sldMk cId="3816096849" sldId="447"/>
        </pc:sldMkLst>
        <pc:spChg chg="add mod">
          <ac:chgData name="Michael Joseph Schneider" userId="0526a63a-26d6-4239-972a-179b08dd2c7c" providerId="ADAL" clId="{4B4EBC14-2377-8046-B93F-5C7454EE30C3}" dt="2025-04-09T17:39:38.929" v="10753"/>
          <ac:spMkLst>
            <pc:docMk/>
            <pc:sldMk cId="3816096849" sldId="447"/>
            <ac:spMk id="3" creationId="{0CAB2A3C-07E8-9C94-4D56-488F003566AA}"/>
          </ac:spMkLst>
        </pc:spChg>
        <pc:spChg chg="mod">
          <ac:chgData name="Michael Joseph Schneider" userId="0526a63a-26d6-4239-972a-179b08dd2c7c" providerId="ADAL" clId="{4B4EBC14-2377-8046-B93F-5C7454EE30C3}" dt="2025-04-09T16:38:36.163" v="8727" actId="1038"/>
          <ac:spMkLst>
            <pc:docMk/>
            <pc:sldMk cId="3816096849" sldId="447"/>
            <ac:spMk id="6" creationId="{C21FD7DD-022D-19F9-472E-21C1F2FF1C17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36.397" v="10751"/>
        <pc:sldMkLst>
          <pc:docMk/>
          <pc:sldMk cId="593948131" sldId="448"/>
        </pc:sldMkLst>
        <pc:spChg chg="add mod">
          <ac:chgData name="Michael Joseph Schneider" userId="0526a63a-26d6-4239-972a-179b08dd2c7c" providerId="ADAL" clId="{4B4EBC14-2377-8046-B93F-5C7454EE30C3}" dt="2025-04-09T17:39:36.397" v="10751"/>
          <ac:spMkLst>
            <pc:docMk/>
            <pc:sldMk cId="593948131" sldId="448"/>
            <ac:spMk id="4" creationId="{4A01784F-3B9B-AA52-E3DF-3D2B6B5187A6}"/>
          </ac:spMkLst>
        </pc:spChg>
        <pc:spChg chg="mod">
          <ac:chgData name="Michael Joseph Schneider" userId="0526a63a-26d6-4239-972a-179b08dd2c7c" providerId="ADAL" clId="{4B4EBC14-2377-8046-B93F-5C7454EE30C3}" dt="2025-04-09T16:38:48.521" v="8731" actId="1038"/>
          <ac:spMkLst>
            <pc:docMk/>
            <pc:sldMk cId="593948131" sldId="448"/>
            <ac:spMk id="6" creationId="{D3E02C0D-1CD3-3F9F-6D94-4744F1FE4EFA}"/>
          </ac:spMkLst>
        </pc:spChg>
        <pc:spChg chg="add del mod">
          <ac:chgData name="Michael Joseph Schneider" userId="0526a63a-26d6-4239-972a-179b08dd2c7c" providerId="ADAL" clId="{4B4EBC14-2377-8046-B93F-5C7454EE30C3}" dt="2025-04-09T16:44:03.135" v="8777" actId="478"/>
          <ac:spMkLst>
            <pc:docMk/>
            <pc:sldMk cId="593948131" sldId="448"/>
            <ac:spMk id="7" creationId="{60F102BF-92CF-1261-E6FA-F8A2F0013D0F}"/>
          </ac:spMkLst>
        </pc:spChg>
        <pc:spChg chg="add mod">
          <ac:chgData name="Michael Joseph Schneider" userId="0526a63a-26d6-4239-972a-179b08dd2c7c" providerId="ADAL" clId="{4B4EBC14-2377-8046-B93F-5C7454EE30C3}" dt="2025-04-09T16:44:58.431" v="8803" actId="122"/>
          <ac:spMkLst>
            <pc:docMk/>
            <pc:sldMk cId="593948131" sldId="448"/>
            <ac:spMk id="8" creationId="{047B1FCC-99FA-6D0E-A5EF-BEE60DD106AC}"/>
          </ac:spMkLst>
        </pc:spChg>
        <pc:spChg chg="add mod">
          <ac:chgData name="Michael Joseph Schneider" userId="0526a63a-26d6-4239-972a-179b08dd2c7c" providerId="ADAL" clId="{4B4EBC14-2377-8046-B93F-5C7454EE30C3}" dt="2025-04-09T16:44:56.067" v="8802" actId="122"/>
          <ac:spMkLst>
            <pc:docMk/>
            <pc:sldMk cId="593948131" sldId="448"/>
            <ac:spMk id="10" creationId="{6577F4C8-09BA-8DC3-F1AA-7D583D0097A9}"/>
          </ac:spMkLst>
        </pc:spChg>
        <pc:picChg chg="add mod">
          <ac:chgData name="Michael Joseph Schneider" userId="0526a63a-26d6-4239-972a-179b08dd2c7c" providerId="ADAL" clId="{4B4EBC14-2377-8046-B93F-5C7454EE30C3}" dt="2025-04-09T16:58:29.954" v="10461" actId="962"/>
          <ac:picMkLst>
            <pc:docMk/>
            <pc:sldMk cId="593948131" sldId="448"/>
            <ac:picMk id="3" creationId="{92830221-7C17-3109-8EC6-E3781BB45CDE}"/>
          </ac:picMkLst>
        </pc:picChg>
        <pc:picChg chg="add mod">
          <ac:chgData name="Michael Joseph Schneider" userId="0526a63a-26d6-4239-972a-179b08dd2c7c" providerId="ADAL" clId="{4B4EBC14-2377-8046-B93F-5C7454EE30C3}" dt="2025-04-09T16:57:57.230" v="10245" actId="962"/>
          <ac:picMkLst>
            <pc:docMk/>
            <pc:sldMk cId="593948131" sldId="448"/>
            <ac:picMk id="5" creationId="{BAF8765B-03BC-0CD3-2540-BBD33EEFC082}"/>
          </ac:picMkLst>
        </pc:picChg>
        <pc:picChg chg="add mod">
          <ac:chgData name="Michael Joseph Schneider" userId="0526a63a-26d6-4239-972a-179b08dd2c7c" providerId="ADAL" clId="{4B4EBC14-2377-8046-B93F-5C7454EE30C3}" dt="2025-04-09T16:44:31.381" v="8786"/>
          <ac:picMkLst>
            <pc:docMk/>
            <pc:sldMk cId="593948131" sldId="448"/>
            <ac:picMk id="9" creationId="{17909393-01AC-3E4A-CA6E-10E3A7D94DF0}"/>
          </ac:picMkLst>
        </pc:picChg>
      </pc:sldChg>
      <pc:sldChg chg="addSp modSp add mod">
        <pc:chgData name="Michael Joseph Schneider" userId="0526a63a-26d6-4239-972a-179b08dd2c7c" providerId="ADAL" clId="{4B4EBC14-2377-8046-B93F-5C7454EE30C3}" dt="2025-04-09T17:39:37.739" v="10752"/>
        <pc:sldMkLst>
          <pc:docMk/>
          <pc:sldMk cId="4072844535" sldId="449"/>
        </pc:sldMkLst>
        <pc:spChg chg="add mod">
          <ac:chgData name="Michael Joseph Schneider" userId="0526a63a-26d6-4239-972a-179b08dd2c7c" providerId="ADAL" clId="{4B4EBC14-2377-8046-B93F-5C7454EE30C3}" dt="2025-04-09T17:39:37.739" v="10752"/>
          <ac:spMkLst>
            <pc:docMk/>
            <pc:sldMk cId="4072844535" sldId="449"/>
            <ac:spMk id="3" creationId="{09B04F95-EF3E-779A-42FC-5E754DC9EF1B}"/>
          </ac:spMkLst>
        </pc:spChg>
        <pc:spChg chg="mod">
          <ac:chgData name="Michael Joseph Schneider" userId="0526a63a-26d6-4239-972a-179b08dd2c7c" providerId="ADAL" clId="{4B4EBC14-2377-8046-B93F-5C7454EE30C3}" dt="2025-04-09T16:38:43.468" v="8729" actId="1038"/>
          <ac:spMkLst>
            <pc:docMk/>
            <pc:sldMk cId="4072844535" sldId="449"/>
            <ac:spMk id="6" creationId="{DC347141-0127-FD7C-34CA-4ACD2CB54F00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41.666" v="10755"/>
        <pc:sldMkLst>
          <pc:docMk/>
          <pc:sldMk cId="3723998096" sldId="450"/>
        </pc:sldMkLst>
        <pc:spChg chg="mod">
          <ac:chgData name="Michael Joseph Schneider" userId="0526a63a-26d6-4239-972a-179b08dd2c7c" providerId="ADAL" clId="{4B4EBC14-2377-8046-B93F-5C7454EE30C3}" dt="2025-04-09T17:04:52.547" v="10680" actId="962"/>
          <ac:spMkLst>
            <pc:docMk/>
            <pc:sldMk cId="3723998096" sldId="450"/>
            <ac:spMk id="3" creationId="{1B8D4525-DD75-A641-9313-F89EEE16FB2E}"/>
          </ac:spMkLst>
        </pc:spChg>
        <pc:spChg chg="add mod">
          <ac:chgData name="Michael Joseph Schneider" userId="0526a63a-26d6-4239-972a-179b08dd2c7c" providerId="ADAL" clId="{4B4EBC14-2377-8046-B93F-5C7454EE30C3}" dt="2025-04-09T17:39:41.666" v="10755"/>
          <ac:spMkLst>
            <pc:docMk/>
            <pc:sldMk cId="3723998096" sldId="450"/>
            <ac:spMk id="4" creationId="{A8CC3577-9268-9BD5-AEF7-CB567D08F51E}"/>
          </ac:spMkLst>
        </pc:spChg>
        <pc:spChg chg="mod">
          <ac:chgData name="Michael Joseph Schneider" userId="0526a63a-26d6-4239-972a-179b08dd2c7c" providerId="ADAL" clId="{4B4EBC14-2377-8046-B93F-5C7454EE30C3}" dt="2025-04-09T16:38:23.592" v="8723" actId="1038"/>
          <ac:spMkLst>
            <pc:docMk/>
            <pc:sldMk cId="3723998096" sldId="450"/>
            <ac:spMk id="6" creationId="{3F7A8BF5-9D41-9C91-972F-5865848C1098}"/>
          </ac:spMkLst>
        </pc:spChg>
        <pc:spChg chg="mod">
          <ac:chgData name="Michael Joseph Schneider" userId="0526a63a-26d6-4239-972a-179b08dd2c7c" providerId="ADAL" clId="{4B4EBC14-2377-8046-B93F-5C7454EE30C3}" dt="2025-04-09T16:38:23.592" v="8723" actId="1038"/>
          <ac:spMkLst>
            <pc:docMk/>
            <pc:sldMk cId="3723998096" sldId="450"/>
            <ac:spMk id="7" creationId="{85BE2E51-D170-8150-F87D-746E5756D228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44.099" v="10757"/>
        <pc:sldMkLst>
          <pc:docMk/>
          <pc:sldMk cId="3364419619" sldId="451"/>
        </pc:sldMkLst>
        <pc:spChg chg="del">
          <ac:chgData name="Michael Joseph Schneider" userId="0526a63a-26d6-4239-972a-179b08dd2c7c" providerId="ADAL" clId="{4B4EBC14-2377-8046-B93F-5C7454EE30C3}" dt="2025-04-09T16:36:20.948" v="8689" actId="478"/>
          <ac:spMkLst>
            <pc:docMk/>
            <pc:sldMk cId="3364419619" sldId="451"/>
            <ac:spMk id="3" creationId="{A0DDDC78-7F1E-F472-D7E7-86E5E010A43D}"/>
          </ac:spMkLst>
        </pc:spChg>
        <pc:spChg chg="add mod">
          <ac:chgData name="Michael Joseph Schneider" userId="0526a63a-26d6-4239-972a-179b08dd2c7c" providerId="ADAL" clId="{4B4EBC14-2377-8046-B93F-5C7454EE30C3}" dt="2025-04-09T17:39:44.099" v="10757"/>
          <ac:spMkLst>
            <pc:docMk/>
            <pc:sldMk cId="3364419619" sldId="451"/>
            <ac:spMk id="3" creationId="{C22F2FA9-1D40-4F9C-8E06-0E45633FA63A}"/>
          </ac:spMkLst>
        </pc:spChg>
        <pc:spChg chg="add mod">
          <ac:chgData name="Michael Joseph Schneider" userId="0526a63a-26d6-4239-972a-179b08dd2c7c" providerId="ADAL" clId="{4B4EBC14-2377-8046-B93F-5C7454EE30C3}" dt="2025-04-09T17:04:54.625" v="10682" actId="962"/>
          <ac:spMkLst>
            <pc:docMk/>
            <pc:sldMk cId="3364419619" sldId="451"/>
            <ac:spMk id="4" creationId="{017DED1B-6243-776D-DDA7-514AF8D51E46}"/>
          </ac:spMkLst>
        </pc:spChg>
        <pc:spChg chg="add mod">
          <ac:chgData name="Michael Joseph Schneider" userId="0526a63a-26d6-4239-972a-179b08dd2c7c" providerId="ADAL" clId="{4B4EBC14-2377-8046-B93F-5C7454EE30C3}" dt="2025-04-09T16:41:03.981" v="8749" actId="1038"/>
          <ac:spMkLst>
            <pc:docMk/>
            <pc:sldMk cId="3364419619" sldId="451"/>
            <ac:spMk id="5" creationId="{327CBDDC-EA4C-8A37-F21C-521AC5289FF0}"/>
          </ac:spMkLst>
        </pc:spChg>
        <pc:spChg chg="mod">
          <ac:chgData name="Michael Joseph Schneider" userId="0526a63a-26d6-4239-972a-179b08dd2c7c" providerId="ADAL" clId="{4B4EBC14-2377-8046-B93F-5C7454EE30C3}" dt="2025-04-09T16:38:09.441" v="8719" actId="1038"/>
          <ac:spMkLst>
            <pc:docMk/>
            <pc:sldMk cId="3364419619" sldId="451"/>
            <ac:spMk id="6" creationId="{D572089C-52CC-118E-684B-D01BB2733BF4}"/>
          </ac:spMkLst>
        </pc:spChg>
        <pc:spChg chg="del">
          <ac:chgData name="Michael Joseph Schneider" userId="0526a63a-26d6-4239-972a-179b08dd2c7c" providerId="ADAL" clId="{4B4EBC14-2377-8046-B93F-5C7454EE30C3}" dt="2025-04-09T16:36:19.776" v="8688" actId="478"/>
          <ac:spMkLst>
            <pc:docMk/>
            <pc:sldMk cId="3364419619" sldId="451"/>
            <ac:spMk id="7" creationId="{1ACE2BAA-47B4-9C0C-08C3-ECD20394A97B}"/>
          </ac:spMkLst>
        </pc:spChg>
        <pc:spChg chg="add mod">
          <ac:chgData name="Michael Joseph Schneider" userId="0526a63a-26d6-4239-972a-179b08dd2c7c" providerId="ADAL" clId="{4B4EBC14-2377-8046-B93F-5C7454EE30C3}" dt="2025-04-09T17:04:55.608" v="10683" actId="962"/>
          <ac:spMkLst>
            <pc:docMk/>
            <pc:sldMk cId="3364419619" sldId="451"/>
            <ac:spMk id="8" creationId="{5C10C712-5AD6-F411-6CE1-66F6B1D53086}"/>
          </ac:spMkLst>
        </pc:spChg>
        <pc:spChg chg="add mod">
          <ac:chgData name="Michael Joseph Schneider" userId="0526a63a-26d6-4239-972a-179b08dd2c7c" providerId="ADAL" clId="{4B4EBC14-2377-8046-B93F-5C7454EE30C3}" dt="2025-04-09T16:40:59.629" v="8748" actId="1038"/>
          <ac:spMkLst>
            <pc:docMk/>
            <pc:sldMk cId="3364419619" sldId="451"/>
            <ac:spMk id="9" creationId="{B67104E8-8F94-5050-BC4F-09CA3B7851EC}"/>
          </ac:spMkLst>
        </pc:spChg>
        <pc:picChg chg="add del mod">
          <ac:chgData name="Michael Joseph Schneider" userId="0526a63a-26d6-4239-972a-179b08dd2c7c" providerId="ADAL" clId="{4B4EBC14-2377-8046-B93F-5C7454EE30C3}" dt="2025-04-09T16:42:11.870" v="8754" actId="21"/>
          <ac:picMkLst>
            <pc:docMk/>
            <pc:sldMk cId="3364419619" sldId="451"/>
            <ac:picMk id="11" creationId="{D0906761-F325-68B6-33F9-1CB9EADB0439}"/>
          </ac:picMkLst>
        </pc:picChg>
      </pc:sldChg>
      <pc:sldChg chg="delSp add mod">
        <pc:chgData name="Michael Joseph Schneider" userId="0526a63a-26d6-4239-972a-179b08dd2c7c" providerId="ADAL" clId="{4B4EBC14-2377-8046-B93F-5C7454EE30C3}" dt="2025-04-09T17:49:01.244" v="11190" actId="478"/>
        <pc:sldMkLst>
          <pc:docMk/>
          <pc:sldMk cId="87804631" sldId="452"/>
        </pc:sldMkLst>
        <pc:spChg chg="del">
          <ac:chgData name="Michael Joseph Schneider" userId="0526a63a-26d6-4239-972a-179b08dd2c7c" providerId="ADAL" clId="{4B4EBC14-2377-8046-B93F-5C7454EE30C3}" dt="2025-04-09T17:48:59.086" v="11189" actId="478"/>
          <ac:spMkLst>
            <pc:docMk/>
            <pc:sldMk cId="87804631" sldId="452"/>
            <ac:spMk id="6" creationId="{10E2EC33-28E4-8017-5A5A-DBD7463D1144}"/>
          </ac:spMkLst>
        </pc:spChg>
        <pc:spChg chg="del">
          <ac:chgData name="Michael Joseph Schneider" userId="0526a63a-26d6-4239-972a-179b08dd2c7c" providerId="ADAL" clId="{4B4EBC14-2377-8046-B93F-5C7454EE30C3}" dt="2025-04-09T17:48:59.086" v="11189" actId="478"/>
          <ac:spMkLst>
            <pc:docMk/>
            <pc:sldMk cId="87804631" sldId="452"/>
            <ac:spMk id="8" creationId="{7BF7D867-6902-79E5-D03E-EBB70DE5D672}"/>
          </ac:spMkLst>
        </pc:spChg>
        <pc:picChg chg="del">
          <ac:chgData name="Michael Joseph Schneider" userId="0526a63a-26d6-4239-972a-179b08dd2c7c" providerId="ADAL" clId="{4B4EBC14-2377-8046-B93F-5C7454EE30C3}" dt="2025-04-09T17:49:01.244" v="11190" actId="478"/>
          <ac:picMkLst>
            <pc:docMk/>
            <pc:sldMk cId="87804631" sldId="452"/>
            <ac:picMk id="5" creationId="{9F1F4594-CC73-B530-8B56-D9CDC045313B}"/>
          </ac:picMkLst>
        </pc:picChg>
      </pc:sldChg>
      <pc:sldChg chg="delSp add mod">
        <pc:chgData name="Michael Joseph Schneider" userId="0526a63a-26d6-4239-972a-179b08dd2c7c" providerId="ADAL" clId="{4B4EBC14-2377-8046-B93F-5C7454EE30C3}" dt="2025-04-09T17:49:02.725" v="11191" actId="478"/>
        <pc:sldMkLst>
          <pc:docMk/>
          <pc:sldMk cId="3784432713" sldId="453"/>
        </pc:sldMkLst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4" creationId="{1750FA89-0616-407A-32ED-1030614BEDBE}"/>
          </ac:spMkLst>
        </pc:spChg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6" creationId="{9CF1F453-983D-FEC1-4C79-6BB7EF61081D}"/>
          </ac:spMkLst>
        </pc:spChg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7" creationId="{090C9754-73C2-5F47-18C7-77A484B7B309}"/>
          </ac:spMkLst>
        </pc:spChg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8" creationId="{714DA515-3288-27AE-89C1-77174B2109FE}"/>
          </ac:spMkLst>
        </pc:spChg>
        <pc:picChg chg="del">
          <ac:chgData name="Michael Joseph Schneider" userId="0526a63a-26d6-4239-972a-179b08dd2c7c" providerId="ADAL" clId="{4B4EBC14-2377-8046-B93F-5C7454EE30C3}" dt="2025-04-09T17:49:02.725" v="11191" actId="478"/>
          <ac:picMkLst>
            <pc:docMk/>
            <pc:sldMk cId="3784432713" sldId="453"/>
            <ac:picMk id="5" creationId="{E9596EF1-E049-A9BB-6C9B-A46BC22360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slide here to discuss how </a:t>
            </a:r>
            <a:r>
              <a:rPr lang="en-US" dirty="0" err="1"/>
              <a:t>cpu</a:t>
            </a:r>
            <a:r>
              <a:rPr lang="en-US" dirty="0"/>
              <a:t> &amp; </a:t>
            </a:r>
            <a:r>
              <a:rPr lang="en-US" dirty="0" err="1"/>
              <a:t>gpu</a:t>
            </a:r>
            <a:r>
              <a:rPr lang="en-US" dirty="0"/>
              <a:t> work together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endParaRPr lang="en-US" dirty="0">
              <a:solidFill>
                <a:srgbClr val="0B4CB4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svi.nl</a:t>
            </a:r>
            <a:r>
              <a:rPr lang="en-US" dirty="0"/>
              <a:t>/</a:t>
            </a:r>
            <a:r>
              <a:rPr lang="en-US" dirty="0" err="1"/>
              <a:t>HuygensGPU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Slide 12 (Data Dependency) - Add an example of a sequential instruction, Add in info on shared memory – why this is also an issue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gpu</a:t>
            </a:r>
            <a:r>
              <a:rPr lang="en-US" dirty="0">
                <a:effectLst/>
                <a:latin typeface="Helvetica Neue" panose="02000503000000020004" pitchFamily="2" charset="0"/>
              </a:rPr>
              <a:t> /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cpu</a:t>
            </a:r>
            <a:r>
              <a:rPr lang="en-US" dirty="0">
                <a:effectLst/>
                <a:latin typeface="Helvetica Neue" panose="02000503000000020004" pitchFamily="2" charset="0"/>
              </a:rPr>
              <a:t> operations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= 4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* 0.25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apple_cost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* 1.50   &lt; Must wait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to be calculated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Or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Calculations …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Total = array[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prev</a:t>
            </a:r>
            <a:r>
              <a:rPr lang="en-US" dirty="0">
                <a:effectLst/>
                <a:latin typeface="Helvetica Neue" panose="02000503000000020004" pitchFamily="2" charset="0"/>
              </a:rPr>
              <a:t>] + array[current] &lt; Must wait until the previous calculation has finished!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Calculations…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26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95DC0-2DBD-8D39-3F13-94012315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3BCCB-4935-3BCB-4A90-53BA636CC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E72BD-DA8C-61F2-CF6C-222BE19CE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Slide 12 (Data Dependency) - Add an example of a sequential instruction, Add in info on shared memory – why this is also an issue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gpu</a:t>
            </a:r>
            <a:r>
              <a:rPr lang="en-US" dirty="0">
                <a:effectLst/>
                <a:latin typeface="Helvetica Neue" panose="02000503000000020004" pitchFamily="2" charset="0"/>
              </a:rPr>
              <a:t> /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cpu</a:t>
            </a:r>
            <a:r>
              <a:rPr lang="en-US" dirty="0">
                <a:effectLst/>
                <a:latin typeface="Helvetica Neue" panose="02000503000000020004" pitchFamily="2" charset="0"/>
              </a:rPr>
              <a:t> operations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= 4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num_apples</a:t>
            </a:r>
            <a:r>
              <a:rPr lang="en-US" dirty="0">
                <a:effectLst/>
                <a:latin typeface="Helvetica Neue" panose="02000503000000020004" pitchFamily="2" charset="0"/>
              </a:rPr>
              <a:t> * 0.25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apple_cost</a:t>
            </a:r>
            <a:r>
              <a:rPr lang="en-US" dirty="0">
                <a:effectLst/>
                <a:latin typeface="Helvetica Neue" panose="02000503000000020004" pitchFamily="2" charset="0"/>
              </a:rPr>
              <a:t> =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* 1.50   &lt; Must wait for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apple_weight</a:t>
            </a:r>
            <a:r>
              <a:rPr lang="en-US" dirty="0">
                <a:effectLst/>
                <a:latin typeface="Helvetica Neue" panose="02000503000000020004" pitchFamily="2" charset="0"/>
              </a:rPr>
              <a:t> to be calculated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Or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Calculations …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 Total = array[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prev</a:t>
            </a:r>
            <a:r>
              <a:rPr lang="en-US" dirty="0">
                <a:effectLst/>
                <a:latin typeface="Helvetica Neue" panose="02000503000000020004" pitchFamily="2" charset="0"/>
              </a:rPr>
              <a:t>] + array[current] &lt; Must wait until the previous calculation has finished!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Calculations…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94FAD-6B22-2F96-03A7-982CC4DDC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9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CC610-76E9-2039-8BBD-7B6DF397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71144-8769-4D61-94F2-85F22AEC4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D555D-DA8B-E050-8975-369EE08E9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6BDE4-E546-F14E-8CF1-D960F7DC5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99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Slide 14 - Rephrase from “simple” to “Limited branching” - the more “decisions” a program has to make, the slower it will be. Best to focus on computation or handle branching before computation. </a:t>
            </a:r>
          </a:p>
          <a:p>
            <a:pPr>
              <a:buNone/>
            </a:pP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 - Example, instead of having the code evaluate each line of a dataset, perhaps we split the dataset into separate files. Now the code only processes what it needs to - no branching.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81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D0601-ADAA-01BE-B19F-5B76AEA1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BD616-1BD4-16F1-93DF-F49919F1C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4AADE-98CE-7A64-980D-7034D7EDC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Slide 6 - Update hardware information to match current numbers and include L20’s and Grace Hopper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List out all of the GPU partitions and what each is good for (pros / cons)</a:t>
            </a:r>
          </a:p>
          <a:p>
            <a:endParaRPr lang="en-US" dirty="0"/>
          </a:p>
          <a:p>
            <a:r>
              <a:rPr lang="en-US" dirty="0"/>
              <a:t>*Overall note – </a:t>
            </a:r>
            <a:r>
              <a:rPr lang="en-US" dirty="0" err="1"/>
              <a:t>nvidia</a:t>
            </a:r>
            <a:r>
              <a:rPr lang="en-US" dirty="0"/>
              <a:t> </a:t>
            </a:r>
            <a:r>
              <a:rPr lang="en-US" dirty="0" err="1"/>
              <a:t>gpu’s</a:t>
            </a:r>
            <a:r>
              <a:rPr lang="en-US" dirty="0"/>
              <a:t> focus on AI/ML workflows, while AMD provides stronger performance with general computing tasks (e.g. scientific operations that use large floating point values) – great option for scientific/precise computing.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CCA72-6C05-37AA-88EA-0E30ACF33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88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04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19 and 20 – convert to smaller blurbs focusing on the main restrictions – time, # of GPU’s, etc. </a:t>
            </a:r>
          </a:p>
          <a:p>
            <a:endParaRPr lang="en-US" dirty="0"/>
          </a:p>
          <a:p>
            <a:r>
              <a:rPr lang="en-US" dirty="0"/>
              <a:t>Include updated information on MIG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53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9A332-BEBB-384D-BEB9-16CA644B4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EB9EF-20EF-9737-6BEA-B15E24124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9903E-75E1-A3F5-F606-F54683DAC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19 and 20 – convert to smaller blurbs focusing on the main restrictions – time, # of GPU’s, etc. </a:t>
            </a:r>
          </a:p>
          <a:p>
            <a:endParaRPr lang="en-US" dirty="0"/>
          </a:p>
          <a:p>
            <a:r>
              <a:rPr lang="en-US" dirty="0"/>
              <a:t>Include updated information on MIG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B6999-CE6B-C416-6174-B9883E779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45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F3B2-93A4-14DE-8FC0-8017ED38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3B85D-98D0-B90D-ACB6-66EB1F4D4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05C62-557D-8DB0-F910-6F44CA6A1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C7EBA-5E6E-F495-F075-4762B231E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 – CPU, </a:t>
            </a:r>
          </a:p>
          <a:p>
            <a:r>
              <a:rPr lang="en-US" dirty="0"/>
              <a:t>Device – GPU</a:t>
            </a:r>
          </a:p>
          <a:p>
            <a:r>
              <a:rPr lang="en-US" dirty="0"/>
              <a:t>Kernel – functions launched on the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2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1F55-FB02-DA25-C760-597DF205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F16BF-FC17-ACB6-1154-D1B21454A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99CA3-3905-10D3-592C-78D767E08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943E7-246B-3E3D-80BE-4F4BCC81E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77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3B727-2B7F-8FB7-DE1A-E032ACB1A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A8483-C117-47E8-E3A7-3109D1E47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2EC87-5BD1-22DB-062F-99D976D50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A3215-182D-73B5-ED99-C9BAEE43A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87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34468-2471-96E1-5ED6-C51CCD23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E33EC-4350-5089-D39F-560F80331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A2F98-0DA0-AF2F-76AE-8CE155885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0417D-BEE7-5DD0-A135-E22D6C6FE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08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B7586-843D-652B-7164-D7C877F3B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EBCA9-53C2-3B8E-04F7-D2AEFBAD9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F6CF5-2EEB-36AE-D482-F95C08EE4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CECB2-450B-7160-65BA-F73D772CD2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62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0109-BD36-80AA-3B63-BB6E95DDD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AB026-FE63-D4E6-E5D4-17A5F6CDC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E579B-A60E-9111-72A2-694C3E19E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5DC5-0450-9401-BD4F-8D30085B6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28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2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EB09A-648E-00D2-D880-CA21DFB3F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02275-BD68-624D-F305-D4B834C1C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19E8CE-7825-4683-9056-82772F617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5861A-86AD-E13A-B4D6-698578498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47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– if you don’t have a drop-in library or framework for your project, you can still optimize your code to utilize GPUs – you’ll need to consider Compiler Directives.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35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text and add logos for each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65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9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8F1E-35B6-54EC-41CA-361FA8EF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8E5BDD-D89C-96E0-2CE8-5D1E6A303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1C211-C6B8-B921-77E8-11D982AD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35A27-B88E-6CB4-C3F4-FBB99D305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81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C97A4-2FBA-B5F2-01B7-304579DE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68F4E-45E4-8C38-1A99-7B9F34D6B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CB9FC-DF6F-1E34-1F54-29400048F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5E741-FAC1-D338-C445-DE56EBD16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06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0940-E0C3-C602-C557-B52DDC62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B8855-04BB-F801-C097-3AB599E50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78337-847E-A162-34D0-73B1B65F9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67B71-CB79-EA09-6795-C0974A6A1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3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icon for parallel calculations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6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6DAE3-3D8F-0017-2C99-5F732666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FBF3E-BB8C-5E47-4D59-FA1FBCED7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C163E-0F63-F0B9-17EB-DC63653C6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icon for parallel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F6C82-0019-28BF-A3D4-1E34A24B2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0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i.nl/HuygensGP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Intro_GPU_Acceler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flaticon.com/free-icon/gpu_1470120" TargetMode="External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gpu_147012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gpu_147012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gpu_147012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hyperlink" Target="https://www.flaticon.com/free-icon/gpu_1470120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dirty="0"/>
              <a:t>Research Storage Simplified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99B1-BAA5-2B54-F290-16EA57D9F1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en-US" dirty="0"/>
              <a:t>John Reiland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4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206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Introduction to GPU Acceleration</a:t>
            </a: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83133-529A-3379-6E71-285FA0375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6F9B-F183-639D-5FB6-3A7E3313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A6CEB-151F-4BF8-32DD-7192210A8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30133" y="3723244"/>
            <a:ext cx="3103445" cy="982900"/>
            <a:chOff x="1130133" y="3723244"/>
            <a:chExt cx="3103445" cy="9829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DC528B-2C19-D659-1D1E-BD63B96B735D}"/>
                </a:ext>
              </a:extLst>
            </p:cNvPr>
            <p:cNvSpPr txBox="1"/>
            <p:nvPr/>
          </p:nvSpPr>
          <p:spPr>
            <a:xfrm>
              <a:off x="1130133" y="3875147"/>
              <a:ext cx="21476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Central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31D5A4-FE19-EC8D-F80B-9389CED4C54B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34F9F9-0D03-5FA5-6F3A-5BACCA0D3D3E}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7A041DF3-D4C2-B80F-957F-E12F01E2F787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458211-6BD5-50B1-E075-39EA2BAE5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631682" y="3721749"/>
            <a:ext cx="3541384" cy="982900"/>
            <a:chOff x="692194" y="3723244"/>
            <a:chExt cx="3541384" cy="9829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B31227-5BC7-7118-6510-6BEA6AD20E08}"/>
                </a:ext>
              </a:extLst>
            </p:cNvPr>
            <p:cNvSpPr txBox="1"/>
            <p:nvPr/>
          </p:nvSpPr>
          <p:spPr>
            <a:xfrm>
              <a:off x="692194" y="3875147"/>
              <a:ext cx="25900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Graphics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8845D1-8082-4142-0703-0B53AA6A3DE8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D6C48A9-325E-D1C1-BDAE-4A4249AED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4BE329A6-3185-957C-FFE6-C8C165C7E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9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F2F7BE3-9397-2F53-52B9-CD6C8200D0C7}"/>
              </a:ext>
            </a:extLst>
          </p:cNvPr>
          <p:cNvSpPr txBox="1"/>
          <p:nvPr/>
        </p:nvSpPr>
        <p:spPr>
          <a:xfrm>
            <a:off x="3925608" y="1137928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Processing Unit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A31E11C-93D7-D478-AD70-E0C45E20A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093030" y="1968925"/>
            <a:ext cx="1933369" cy="1108076"/>
            <a:chOff x="4309480" y="1921349"/>
            <a:chExt cx="1933369" cy="110807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429B4DE-2AD0-A3A3-3FF8-6E83C670FA61}"/>
                </a:ext>
              </a:extLst>
            </p:cNvPr>
            <p:cNvSpPr/>
            <p:nvPr/>
          </p:nvSpPr>
          <p:spPr>
            <a:xfrm rot="5400000">
              <a:off x="4712130" y="2581056"/>
              <a:ext cx="45719" cy="85102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D402BFFA-BD40-6739-67D1-B3C277739E64}"/>
                </a:ext>
              </a:extLst>
            </p:cNvPr>
            <p:cNvCxnSpPr>
              <a:cxnSpLocks/>
              <a:stCxn id="57" idx="1"/>
              <a:endCxn id="37" idx="2"/>
            </p:cNvCxnSpPr>
            <p:nvPr/>
          </p:nvCxnSpPr>
          <p:spPr>
            <a:xfrm rot="5400000" flipH="1" flipV="1">
              <a:off x="4957740" y="1698597"/>
              <a:ext cx="1062358" cy="150786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CD42736-C43D-0E73-1C2B-272B497BE1C5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4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481E-2B70-E9A2-54CC-E4786F4D4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AD0895C-A5E9-9A6C-DFFD-17E9402A7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51527" y="412360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B5A98-7650-8758-0722-535569A3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65318E5-1DC1-9071-15C2-DDF8864C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97964" y="2971800"/>
            <a:ext cx="1643676" cy="1151800"/>
            <a:chOff x="2007186" y="2971800"/>
            <a:chExt cx="1643676" cy="1151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77AE7F-84C8-814F-396F-5C12DE3CEBC5}"/>
                </a:ext>
              </a:extLst>
            </p:cNvPr>
            <p:cNvSpPr/>
            <p:nvPr/>
          </p:nvSpPr>
          <p:spPr>
            <a:xfrm>
              <a:off x="3605142" y="2971800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17AABE66-0BC9-9BFA-1F5B-BF89926F1175}"/>
                </a:ext>
              </a:extLst>
            </p:cNvPr>
            <p:cNvCxnSpPr>
              <a:cxnSpLocks/>
              <a:stCxn id="5" idx="1"/>
              <a:endCxn id="17" idx="0"/>
            </p:cNvCxnSpPr>
            <p:nvPr/>
          </p:nvCxnSpPr>
          <p:spPr>
            <a:xfrm rot="10800000" flipV="1">
              <a:off x="2007186" y="3428999"/>
              <a:ext cx="1597956" cy="69460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89AA0DC-D0CD-9CDA-F7D7-EB4F1B44E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47599" y="243841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 descr="A diagram showing that CPUs have a few dozen cores and each core handles a single process">
            <a:extLst>
              <a:ext uri="{FF2B5EF4-FFF2-40B4-BE49-F238E27FC236}">
                <a16:creationId xmlns:a16="http://schemas.microsoft.com/office/drawing/2014/main" id="{F38C9E2A-3FEB-403B-918B-9313E6B19C8D}"/>
              </a:ext>
            </a:extLst>
          </p:cNvPr>
          <p:cNvGrpSpPr/>
          <p:nvPr/>
        </p:nvGrpSpPr>
        <p:grpSpPr>
          <a:xfrm>
            <a:off x="822960" y="3882546"/>
            <a:ext cx="10089231" cy="2337973"/>
            <a:chOff x="822960" y="3882546"/>
            <a:chExt cx="10089231" cy="23379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58432A-35DD-B996-A3D9-77119AE59521}"/>
                </a:ext>
              </a:extLst>
            </p:cNvPr>
            <p:cNvGrpSpPr/>
            <p:nvPr/>
          </p:nvGrpSpPr>
          <p:grpSpPr>
            <a:xfrm>
              <a:off x="822960" y="3882546"/>
              <a:ext cx="2337973" cy="2337973"/>
              <a:chOff x="1368287" y="2134117"/>
              <a:chExt cx="2337973" cy="2337973"/>
            </a:xfrm>
          </p:grpSpPr>
          <p:pic>
            <p:nvPicPr>
              <p:cNvPr id="8" name="Graphic 7" descr="Processor with solid fill">
                <a:extLst>
                  <a:ext uri="{FF2B5EF4-FFF2-40B4-BE49-F238E27FC236}">
                    <a16:creationId xmlns:a16="http://schemas.microsoft.com/office/drawing/2014/main" id="{75C3FF27-0DCB-CC99-0D55-D8C0AEAD3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8287" y="2134117"/>
                <a:ext cx="2337973" cy="233797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C531D5-6E2A-C1C2-0A2D-B776A1406530}"/>
                  </a:ext>
                </a:extLst>
              </p:cNvPr>
              <p:cNvSpPr/>
              <p:nvPr/>
            </p:nvSpPr>
            <p:spPr>
              <a:xfrm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C3C9C2-8E0F-17EB-4CF7-0A411B3DA9FA}"/>
                  </a:ext>
                </a:extLst>
              </p:cNvPr>
              <p:cNvSpPr/>
              <p:nvPr/>
            </p:nvSpPr>
            <p:spPr>
              <a:xfrm rot="5400000"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D95373-6B60-C91C-45CC-3D11645478D0}"/>
                </a:ext>
              </a:extLst>
            </p:cNvPr>
            <p:cNvSpPr txBox="1"/>
            <p:nvPr/>
          </p:nvSpPr>
          <p:spPr>
            <a:xfrm>
              <a:off x="3176275" y="4498848"/>
              <a:ext cx="23379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Dozens </a:t>
              </a:r>
            </a:p>
            <a:p>
              <a:r>
                <a:rPr lang="en-US" sz="3200" b="1" dirty="0"/>
                <a:t>Of Cores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8BC3FAD-3D93-BF23-826D-DDC36EA4DF5D}"/>
                </a:ext>
              </a:extLst>
            </p:cNvPr>
            <p:cNvGrpSpPr/>
            <p:nvPr/>
          </p:nvGrpSpPr>
          <p:grpSpPr>
            <a:xfrm>
              <a:off x="5606796" y="4713204"/>
              <a:ext cx="3557983" cy="1101745"/>
              <a:chOff x="5606796" y="4713204"/>
              <a:chExt cx="3557983" cy="1101745"/>
            </a:xfrm>
          </p:grpSpPr>
          <p:sp>
            <p:nvSpPr>
              <p:cNvPr id="142" name="Right Arrow 141">
                <a:extLst>
                  <a:ext uri="{FF2B5EF4-FFF2-40B4-BE49-F238E27FC236}">
                    <a16:creationId xmlns:a16="http://schemas.microsoft.com/office/drawing/2014/main" id="{95156BB3-ABC1-A1D4-1482-2FFC4E431C93}"/>
                  </a:ext>
                </a:extLst>
              </p:cNvPr>
              <p:cNvSpPr/>
              <p:nvPr/>
            </p:nvSpPr>
            <p:spPr>
              <a:xfrm>
                <a:off x="5606796" y="4790928"/>
                <a:ext cx="978408" cy="484632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285CADC-D50F-C754-6E02-3812B7EFAAB0}"/>
                  </a:ext>
                </a:extLst>
              </p:cNvPr>
              <p:cNvSpPr/>
              <p:nvPr/>
            </p:nvSpPr>
            <p:spPr>
              <a:xfrm>
                <a:off x="7237142" y="4713204"/>
                <a:ext cx="635619" cy="64008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7FB4FE4-F7E9-D9A0-E0BF-1D021F2EF8A6}"/>
                  </a:ext>
                </a:extLst>
              </p:cNvPr>
              <p:cNvSpPr txBox="1"/>
              <p:nvPr/>
            </p:nvSpPr>
            <p:spPr>
              <a:xfrm>
                <a:off x="6920931" y="5353284"/>
                <a:ext cx="12680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(1 Core)</a:t>
                </a:r>
              </a:p>
            </p:txBody>
          </p:sp>
          <p:sp>
            <p:nvSpPr>
              <p:cNvPr id="145" name="Equal 144">
                <a:extLst>
                  <a:ext uri="{FF2B5EF4-FFF2-40B4-BE49-F238E27FC236}">
                    <a16:creationId xmlns:a16="http://schemas.microsoft.com/office/drawing/2014/main" id="{C2AA7EF9-1BBD-17DB-C217-E5D2FFB6B43A}"/>
                  </a:ext>
                </a:extLst>
              </p:cNvPr>
              <p:cNvSpPr/>
              <p:nvPr/>
            </p:nvSpPr>
            <p:spPr>
              <a:xfrm>
                <a:off x="8524699" y="4713204"/>
                <a:ext cx="640080" cy="640080"/>
              </a:xfrm>
              <a:prstGeom prst="mathEqual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1" name="Graphic 150" descr="Decision chart with solid fill">
              <a:extLst>
                <a:ext uri="{FF2B5EF4-FFF2-40B4-BE49-F238E27FC236}">
                  <a16:creationId xmlns:a16="http://schemas.microsoft.com/office/drawing/2014/main" id="{0290F7C7-B80B-67B1-F776-1C36ED67D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5653" y="4507179"/>
              <a:ext cx="914400" cy="9144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0F1ADC1-AFD6-FA66-C25E-2A09264AB056}"/>
                </a:ext>
              </a:extLst>
            </p:cNvPr>
            <p:cNvSpPr txBox="1"/>
            <p:nvPr/>
          </p:nvSpPr>
          <p:spPr>
            <a:xfrm>
              <a:off x="9193515" y="5353284"/>
              <a:ext cx="1718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Process)</a:t>
              </a:r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9F2726-8947-6014-2248-D6CED6D5725F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7681-9A7D-B02D-D54D-A27B9DA4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4D07-FF5D-2E80-BEDE-5C65964D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026D972-6183-0470-B255-123E9286F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97964" y="2621291"/>
            <a:ext cx="8196072" cy="1502309"/>
            <a:chOff x="2007186" y="2621291"/>
            <a:chExt cx="8196072" cy="15023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9CCC81-2542-2282-D91C-04F9F3246A72}"/>
                </a:ext>
              </a:extLst>
            </p:cNvPr>
            <p:cNvSpPr/>
            <p:nvPr/>
          </p:nvSpPr>
          <p:spPr>
            <a:xfrm>
              <a:off x="3605142" y="2971800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FC512371-F686-EA67-1E9B-72866649F028}"/>
                </a:ext>
              </a:extLst>
            </p:cNvPr>
            <p:cNvCxnSpPr>
              <a:cxnSpLocks/>
              <a:stCxn id="5" idx="1"/>
              <a:endCxn id="17" idx="0"/>
            </p:cNvCxnSpPr>
            <p:nvPr/>
          </p:nvCxnSpPr>
          <p:spPr>
            <a:xfrm rot="10800000" flipV="1">
              <a:off x="2007186" y="3428999"/>
              <a:ext cx="1597956" cy="69460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57E9A9-4314-7312-FD64-250B3F5944DD}"/>
                </a:ext>
              </a:extLst>
            </p:cNvPr>
            <p:cNvSpPr/>
            <p:nvPr/>
          </p:nvSpPr>
          <p:spPr>
            <a:xfrm>
              <a:off x="8564000" y="2968146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4099AA3-6719-7C54-94C1-713994490166}"/>
                </a:ext>
              </a:extLst>
            </p:cNvPr>
            <p:cNvCxnSpPr>
              <a:cxnSpLocks/>
              <a:stCxn id="39" idx="3"/>
              <a:endCxn id="41" idx="2"/>
            </p:cNvCxnSpPr>
            <p:nvPr/>
          </p:nvCxnSpPr>
          <p:spPr>
            <a:xfrm flipV="1">
              <a:off x="8609720" y="2621291"/>
              <a:ext cx="1593538" cy="804055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D9FB6BD-3A6F-214F-0C94-5543F37D9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47599" y="243841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 descr="A diagram showing that CPUs have a few dozen cores and each core handles a single process">
            <a:extLst>
              <a:ext uri="{FF2B5EF4-FFF2-40B4-BE49-F238E27FC236}">
                <a16:creationId xmlns:a16="http://schemas.microsoft.com/office/drawing/2014/main" id="{FDB069C1-3968-789B-72FD-DCC5DB2B79E4}"/>
              </a:ext>
            </a:extLst>
          </p:cNvPr>
          <p:cNvGrpSpPr/>
          <p:nvPr/>
        </p:nvGrpSpPr>
        <p:grpSpPr>
          <a:xfrm>
            <a:off x="822960" y="3882546"/>
            <a:ext cx="10089231" cy="2337973"/>
            <a:chOff x="822960" y="3882546"/>
            <a:chExt cx="10089231" cy="23379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DA75B6-C72D-79AF-01DE-13B1993E4F8D}"/>
                </a:ext>
              </a:extLst>
            </p:cNvPr>
            <p:cNvGrpSpPr/>
            <p:nvPr/>
          </p:nvGrpSpPr>
          <p:grpSpPr>
            <a:xfrm>
              <a:off x="822960" y="3882546"/>
              <a:ext cx="2337973" cy="2337973"/>
              <a:chOff x="1368287" y="2134117"/>
              <a:chExt cx="2337973" cy="2337973"/>
            </a:xfrm>
          </p:grpSpPr>
          <p:pic>
            <p:nvPicPr>
              <p:cNvPr id="8" name="Graphic 7" descr="Processor with solid fill">
                <a:extLst>
                  <a:ext uri="{FF2B5EF4-FFF2-40B4-BE49-F238E27FC236}">
                    <a16:creationId xmlns:a16="http://schemas.microsoft.com/office/drawing/2014/main" id="{BCAC23E7-6AB9-FA15-B5E9-62F2574C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8287" y="2134117"/>
                <a:ext cx="2337973" cy="233797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739FA2-4EA3-BFF0-4E36-E4A941627808}"/>
                  </a:ext>
                </a:extLst>
              </p:cNvPr>
              <p:cNvSpPr/>
              <p:nvPr/>
            </p:nvSpPr>
            <p:spPr>
              <a:xfrm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E6FECDA-A504-3379-7E02-80687135D101}"/>
                  </a:ext>
                </a:extLst>
              </p:cNvPr>
              <p:cNvSpPr/>
              <p:nvPr/>
            </p:nvSpPr>
            <p:spPr>
              <a:xfrm rot="5400000"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426049-2C6F-0FCC-04F8-967F6C1B632D}"/>
                </a:ext>
              </a:extLst>
            </p:cNvPr>
            <p:cNvGrpSpPr/>
            <p:nvPr/>
          </p:nvGrpSpPr>
          <p:grpSpPr>
            <a:xfrm>
              <a:off x="1951527" y="4123601"/>
              <a:ext cx="8960664" cy="1691348"/>
              <a:chOff x="1951527" y="4123601"/>
              <a:chExt cx="8960664" cy="169134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8D3D5A-CD2A-D8E4-26A8-2763DE5996FA}"/>
                  </a:ext>
                </a:extLst>
              </p:cNvPr>
              <p:cNvSpPr/>
              <p:nvPr/>
            </p:nvSpPr>
            <p:spPr>
              <a:xfrm>
                <a:off x="1951527" y="4123601"/>
                <a:ext cx="111318" cy="18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B5FDB7-CC05-62C0-E969-A46EE7724436}"/>
                  </a:ext>
                </a:extLst>
              </p:cNvPr>
              <p:cNvSpPr txBox="1"/>
              <p:nvPr/>
            </p:nvSpPr>
            <p:spPr>
              <a:xfrm>
                <a:off x="3176275" y="4498848"/>
                <a:ext cx="233797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Dozens </a:t>
                </a:r>
              </a:p>
              <a:p>
                <a:r>
                  <a:rPr lang="en-US" sz="3200" b="1" dirty="0"/>
                  <a:t>Of Cores</a:t>
                </a:r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9596000A-7B0A-52F8-2FF1-D12B8663FF4E}"/>
                  </a:ext>
                </a:extLst>
              </p:cNvPr>
              <p:cNvGrpSpPr/>
              <p:nvPr/>
            </p:nvGrpSpPr>
            <p:grpSpPr>
              <a:xfrm>
                <a:off x="5606796" y="4713204"/>
                <a:ext cx="3557983" cy="1101745"/>
                <a:chOff x="5606796" y="4713204"/>
                <a:chExt cx="3557983" cy="1101745"/>
              </a:xfrm>
            </p:grpSpPr>
            <p:sp>
              <p:nvSpPr>
                <p:cNvPr id="142" name="Right Arrow 141">
                  <a:extLst>
                    <a:ext uri="{FF2B5EF4-FFF2-40B4-BE49-F238E27FC236}">
                      <a16:creationId xmlns:a16="http://schemas.microsoft.com/office/drawing/2014/main" id="{6549E4B9-C6AE-9C5A-670C-629B30C29F0E}"/>
                    </a:ext>
                  </a:extLst>
                </p:cNvPr>
                <p:cNvSpPr/>
                <p:nvPr/>
              </p:nvSpPr>
              <p:spPr>
                <a:xfrm>
                  <a:off x="5606796" y="4790928"/>
                  <a:ext cx="978408" cy="484632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E7843261-599B-C1AA-8720-5D807E58B4AB}"/>
                    </a:ext>
                  </a:extLst>
                </p:cNvPr>
                <p:cNvSpPr/>
                <p:nvPr/>
              </p:nvSpPr>
              <p:spPr>
                <a:xfrm>
                  <a:off x="7237142" y="4713204"/>
                  <a:ext cx="635619" cy="64008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8A942CDF-8E76-37A0-5815-AC35ECA940AA}"/>
                    </a:ext>
                  </a:extLst>
                </p:cNvPr>
                <p:cNvSpPr txBox="1"/>
                <p:nvPr/>
              </p:nvSpPr>
              <p:spPr>
                <a:xfrm>
                  <a:off x="6920931" y="5353284"/>
                  <a:ext cx="12680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/>
                    <a:t>(1 Core)</a:t>
                  </a:r>
                </a:p>
              </p:txBody>
            </p:sp>
            <p:sp>
              <p:nvSpPr>
                <p:cNvPr id="145" name="Equal 144">
                  <a:extLst>
                    <a:ext uri="{FF2B5EF4-FFF2-40B4-BE49-F238E27FC236}">
                      <a16:creationId xmlns:a16="http://schemas.microsoft.com/office/drawing/2014/main" id="{8714635A-E7BF-309D-0FBA-F2B2A403D721}"/>
                    </a:ext>
                  </a:extLst>
                </p:cNvPr>
                <p:cNvSpPr/>
                <p:nvPr/>
              </p:nvSpPr>
              <p:spPr>
                <a:xfrm>
                  <a:off x="8524699" y="4713204"/>
                  <a:ext cx="640080" cy="640080"/>
                </a:xfrm>
                <a:prstGeom prst="mathEqual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51" name="Graphic 150" descr="Decision chart with solid fill">
                <a:extLst>
                  <a:ext uri="{FF2B5EF4-FFF2-40B4-BE49-F238E27FC236}">
                    <a16:creationId xmlns:a16="http://schemas.microsoft.com/office/drawing/2014/main" id="{03C37EE8-44D2-70F3-F5C2-4D486BA62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95653" y="45071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8B710A-09C1-CCB1-B2AC-546C63A1ED36}"/>
                  </a:ext>
                </a:extLst>
              </p:cNvPr>
              <p:cNvSpPr txBox="1"/>
              <p:nvPr/>
            </p:nvSpPr>
            <p:spPr>
              <a:xfrm>
                <a:off x="9193515" y="5353284"/>
                <a:ext cx="17186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(1 Process)</a:t>
                </a:r>
              </a:p>
            </p:txBody>
          </p:sp>
        </p:grpSp>
      </p:grpSp>
      <p:grpSp>
        <p:nvGrpSpPr>
          <p:cNvPr id="10" name="Group 9" descr="A diagram showing that GPUs have thousands of cores and each core handles a single calculation">
            <a:extLst>
              <a:ext uri="{FF2B5EF4-FFF2-40B4-BE49-F238E27FC236}">
                <a16:creationId xmlns:a16="http://schemas.microsoft.com/office/drawing/2014/main" id="{D71C805A-6A87-31BC-501C-E6637934040F}"/>
              </a:ext>
            </a:extLst>
          </p:cNvPr>
          <p:cNvGrpSpPr/>
          <p:nvPr/>
        </p:nvGrpSpPr>
        <p:grpSpPr>
          <a:xfrm>
            <a:off x="969517" y="530352"/>
            <a:ext cx="10402728" cy="2337973"/>
            <a:chOff x="969517" y="530352"/>
            <a:chExt cx="10402728" cy="23379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3EABC5D-04E6-1139-E900-96E2DC63F083}"/>
                </a:ext>
              </a:extLst>
            </p:cNvPr>
            <p:cNvGrpSpPr/>
            <p:nvPr/>
          </p:nvGrpSpPr>
          <p:grpSpPr>
            <a:xfrm>
              <a:off x="9034272" y="530352"/>
              <a:ext cx="2337973" cy="2337973"/>
              <a:chOff x="8382995" y="2134117"/>
              <a:chExt cx="2337973" cy="233797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B021E5D-B570-39CA-73DB-D126B3B878DE}"/>
                  </a:ext>
                </a:extLst>
              </p:cNvPr>
              <p:cNvGrpSpPr/>
              <p:nvPr/>
            </p:nvGrpSpPr>
            <p:grpSpPr>
              <a:xfrm>
                <a:off x="8382995" y="2134117"/>
                <a:ext cx="2337973" cy="2337973"/>
                <a:chOff x="1368287" y="2134117"/>
                <a:chExt cx="2337973" cy="2337973"/>
              </a:xfrm>
            </p:grpSpPr>
            <p:pic>
              <p:nvPicPr>
                <p:cNvPr id="32" name="Graphic 31" descr="Processor with solid fill">
                  <a:extLst>
                    <a:ext uri="{FF2B5EF4-FFF2-40B4-BE49-F238E27FC236}">
                      <a16:creationId xmlns:a16="http://schemas.microsoft.com/office/drawing/2014/main" id="{A46F8CC9-4E0C-67DB-83BE-04C64372C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8287" y="2134117"/>
                  <a:ext cx="2337973" cy="2337973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3E66A6A-9421-0FF1-B57C-DB89F9D4EEEE}"/>
                    </a:ext>
                  </a:extLst>
                </p:cNvPr>
                <p:cNvSpPr/>
                <p:nvPr/>
              </p:nvSpPr>
              <p:spPr>
                <a:xfrm>
                  <a:off x="2518985" y="2937343"/>
                  <a:ext cx="36576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98F2EEA-5F84-0269-BDC2-8045AFF42187}"/>
                    </a:ext>
                  </a:extLst>
                </p:cNvPr>
                <p:cNvSpPr/>
                <p:nvPr/>
              </p:nvSpPr>
              <p:spPr>
                <a:xfrm rot="5400000">
                  <a:off x="2518985" y="2937343"/>
                  <a:ext cx="36576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C6AD3DA-E8AA-94E6-CF68-2757BB384A18}"/>
                  </a:ext>
                </a:extLst>
              </p:cNvPr>
              <p:cNvSpPr/>
              <p:nvPr/>
            </p:nvSpPr>
            <p:spPr>
              <a:xfrm rot="5400000">
                <a:off x="9533693" y="3127295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2DFF75-2031-D5B4-6079-DDA1739887C7}"/>
                  </a:ext>
                </a:extLst>
              </p:cNvPr>
              <p:cNvSpPr/>
              <p:nvPr/>
            </p:nvSpPr>
            <p:spPr>
              <a:xfrm rot="5400000">
                <a:off x="9551981" y="27849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32CB6C-09DA-757F-836D-0675FEB6163F}"/>
                  </a:ext>
                </a:extLst>
              </p:cNvPr>
              <p:cNvSpPr/>
              <p:nvPr/>
            </p:nvSpPr>
            <p:spPr>
              <a:xfrm>
                <a:off x="9350813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444593-8E29-A214-26D4-4A7533D00216}"/>
                  </a:ext>
                </a:extLst>
              </p:cNvPr>
              <p:cNvSpPr/>
              <p:nvPr/>
            </p:nvSpPr>
            <p:spPr>
              <a:xfrm>
                <a:off x="9734138" y="296887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A1235D-7FF1-C1AE-B0D3-1CF999A3582C}"/>
                </a:ext>
              </a:extLst>
            </p:cNvPr>
            <p:cNvSpPr txBox="1"/>
            <p:nvPr/>
          </p:nvSpPr>
          <p:spPr>
            <a:xfrm>
              <a:off x="5732208" y="1160729"/>
              <a:ext cx="325290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 dirty="0"/>
                <a:t>Thousands </a:t>
              </a:r>
            </a:p>
            <a:p>
              <a:pPr algn="r"/>
              <a:r>
                <a:rPr lang="en-US" sz="3200" b="1" dirty="0"/>
                <a:t>Of Cores</a:t>
              </a:r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75A5DF8E-4D0B-3CD9-845A-AB5ABE1B11BB}"/>
                </a:ext>
              </a:extLst>
            </p:cNvPr>
            <p:cNvSpPr/>
            <p:nvPr/>
          </p:nvSpPr>
          <p:spPr>
            <a:xfrm flipH="1">
              <a:off x="5579977" y="1457022"/>
              <a:ext cx="978408" cy="48463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2EEDE6F-1BDB-88FD-8958-C2F81ECAE095}"/>
                </a:ext>
              </a:extLst>
            </p:cNvPr>
            <p:cNvSpPr/>
            <p:nvPr/>
          </p:nvSpPr>
          <p:spPr>
            <a:xfrm flipH="1">
              <a:off x="4292420" y="1400737"/>
              <a:ext cx="63561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96C8F95-F15D-753E-60E1-4D59609FDD0F}"/>
                </a:ext>
              </a:extLst>
            </p:cNvPr>
            <p:cNvSpPr txBox="1"/>
            <p:nvPr/>
          </p:nvSpPr>
          <p:spPr>
            <a:xfrm flipH="1">
              <a:off x="3976211" y="2040817"/>
              <a:ext cx="1268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Core)</a:t>
              </a:r>
            </a:p>
          </p:txBody>
        </p:sp>
        <p:sp>
          <p:nvSpPr>
            <p:cNvPr id="158" name="Equal 157">
              <a:extLst>
                <a:ext uri="{FF2B5EF4-FFF2-40B4-BE49-F238E27FC236}">
                  <a16:creationId xmlns:a16="http://schemas.microsoft.com/office/drawing/2014/main" id="{F48788F0-4790-4308-360C-3038731DEF20}"/>
                </a:ext>
              </a:extLst>
            </p:cNvPr>
            <p:cNvSpPr/>
            <p:nvPr/>
          </p:nvSpPr>
          <p:spPr>
            <a:xfrm flipH="1">
              <a:off x="3000402" y="1400737"/>
              <a:ext cx="640080" cy="640080"/>
            </a:xfrm>
            <a:prstGeom prst="mathEqual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60" name="Graphic 159" descr="Mathematics with solid fill">
              <a:extLst>
                <a:ext uri="{FF2B5EF4-FFF2-40B4-BE49-F238E27FC236}">
                  <a16:creationId xmlns:a16="http://schemas.microsoft.com/office/drawing/2014/main" id="{B9BD0765-8D73-325F-FC4C-540AAEABE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22982" y="1260426"/>
              <a:ext cx="914400" cy="914400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B926292-6A16-69EF-C31C-8B0D48E8707B}"/>
                </a:ext>
              </a:extLst>
            </p:cNvPr>
            <p:cNvSpPr txBox="1"/>
            <p:nvPr/>
          </p:nvSpPr>
          <p:spPr>
            <a:xfrm>
              <a:off x="969517" y="2066094"/>
              <a:ext cx="222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Calculation)</a:t>
              </a:r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B79858D-6324-48EB-07CE-55A403F399F0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61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A870-FFDF-67F5-C51E-F02C967A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Offloading</a:t>
            </a:r>
          </a:p>
        </p:txBody>
      </p:sp>
      <p:pic>
        <p:nvPicPr>
          <p:cNvPr id="7" name="Picture 6" descr="A diagram of computational offloading, where a program’s code is being marked to run on either a CPU or a GPU. GPU marked code should be computationally intensive.">
            <a:extLst>
              <a:ext uri="{FF2B5EF4-FFF2-40B4-BE49-F238E27FC236}">
                <a16:creationId xmlns:a16="http://schemas.microsoft.com/office/drawing/2014/main" id="{A36A1465-7436-5168-65FC-459D7ED3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925" t="16274" b="12665"/>
          <a:stretch/>
        </p:blipFill>
        <p:spPr>
          <a:xfrm>
            <a:off x="2504383" y="1289490"/>
            <a:ext cx="7183233" cy="4279019"/>
          </a:xfrm>
          <a:prstGeom prst="rect">
            <a:avLst/>
          </a:prstGeom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0B1E16B5-4CC5-0B54-F0F9-C3944C78D18E}"/>
              </a:ext>
            </a:extLst>
          </p:cNvPr>
          <p:cNvSpPr txBox="1"/>
          <p:nvPr/>
        </p:nvSpPr>
        <p:spPr>
          <a:xfrm>
            <a:off x="10455965" y="5913065"/>
            <a:ext cx="121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Graphic Source</a:t>
            </a:r>
            <a:endParaRPr lang="en-US" sz="12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45369C8-66D3-16A7-A421-91F6BF0D013B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1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D30F1-0E39-FF3F-B026-F7FB2101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95D4-5551-D75C-0F2A-980AFF9E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35451-FED0-3AD6-58A4-C7A00A34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00A6CB9-5CA2-0B65-223B-2D097B60B0B3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7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1754-0D26-5891-9BD2-0B64C65F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A13D8-9D47-D856-7255-6DE24408C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AE4C15-129D-F0CC-BB33-D515FDD6B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2070723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9C5CC-B221-305D-DBDB-D36036E9ED8E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6C06A9-EB96-4504-D621-8893AD702520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0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BC712-E720-157F-E3C3-74A46369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D566-1490-3D70-D106-EA08C9A1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0307A-2C2E-14DB-6A4B-614D0262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D71AF-6E0E-A2DF-7140-CAD4670CC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2070723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E2CB27-BFA1-88E7-ED2D-0BBBE1DBB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3046262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E3B58-5494-05F5-9B12-DBFE8A01C741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20C05-CA10-CCBA-E437-2ECFDAD0D89A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040524-B010-8CBA-C21D-8A7080D89F36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1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6E933-94E7-D0E1-B0C6-9834D31A7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E247-3127-57DF-8274-80E3422C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FBBE1-0A05-D2EA-54FC-A5861F606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CEEC5-19A4-36CD-7A7F-DC2878B2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2070723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6E61F-7B47-6CA8-C3DC-364C4B745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3046262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CBB17-3508-B707-4C15-9087C1CC2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8173" y="4021801"/>
            <a:ext cx="4572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A2833-FD71-9321-021F-7157E6F8069C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4C248-94B9-C1F1-D967-83A99C405932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B99603-B18D-0C4D-9216-361B5F3D0BC3}"/>
              </a:ext>
            </a:extLst>
          </p:cNvPr>
          <p:cNvSpPr txBox="1"/>
          <p:nvPr/>
        </p:nvSpPr>
        <p:spPr>
          <a:xfrm>
            <a:off x="4242816" y="4017336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Type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9AFC3CF-46B0-F64E-5E37-DDF314F26BF7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B870-7B2B-278C-F0E1-E7553EAAF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04EE-A8E5-CE34-D4A5-A05B0E0A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7BC0AD-70D9-9BE3-D8C1-CEE5B166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FE84F-7421-1C2C-EFD2-248482650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173" y="2070723"/>
            <a:ext cx="457200" cy="3383816"/>
            <a:chOff x="3608173" y="1991371"/>
            <a:chExt cx="457200" cy="3383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3CFB4C-2E7F-7C60-E1EE-55E7A57424B2}"/>
                </a:ext>
              </a:extLst>
            </p:cNvPr>
            <p:cNvSpPr/>
            <p:nvPr/>
          </p:nvSpPr>
          <p:spPr>
            <a:xfrm>
              <a:off x="3608173" y="1991371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8C0E4C-25D7-DCED-6950-C7B796DCE988}"/>
                </a:ext>
              </a:extLst>
            </p:cNvPr>
            <p:cNvSpPr/>
            <p:nvPr/>
          </p:nvSpPr>
          <p:spPr>
            <a:xfrm>
              <a:off x="3608173" y="2966910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0F160F-8A5D-D55B-364A-2B7480230141}"/>
                </a:ext>
              </a:extLst>
            </p:cNvPr>
            <p:cNvSpPr/>
            <p:nvPr/>
          </p:nvSpPr>
          <p:spPr>
            <a:xfrm>
              <a:off x="3608173" y="3942449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63423C-8156-83E6-E53F-5FE59D54176B}"/>
                </a:ext>
              </a:extLst>
            </p:cNvPr>
            <p:cNvSpPr/>
            <p:nvPr/>
          </p:nvSpPr>
          <p:spPr>
            <a:xfrm>
              <a:off x="3608173" y="4917987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91152F-5514-9590-5B5D-56C75189647E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1ED3B-BB58-A6D6-F0A3-59131A086B2B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D37B4-70E1-B57D-042E-4307B12C6C44}"/>
              </a:ext>
            </a:extLst>
          </p:cNvPr>
          <p:cNvSpPr txBox="1"/>
          <p:nvPr/>
        </p:nvSpPr>
        <p:spPr>
          <a:xfrm>
            <a:off x="4242816" y="4017336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653364-B561-D8C1-43E8-58C85955E9A6}"/>
              </a:ext>
            </a:extLst>
          </p:cNvPr>
          <p:cNvSpPr txBox="1"/>
          <p:nvPr/>
        </p:nvSpPr>
        <p:spPr>
          <a:xfrm>
            <a:off x="4242816" y="499287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Dependency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AEACD27-8762-660A-ADEF-97413A0CDB22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74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0CA1-6F3F-DDFB-1B81-DB570B8A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Intensity</a:t>
            </a:r>
          </a:p>
        </p:txBody>
      </p:sp>
      <p:pic>
        <p:nvPicPr>
          <p:cNvPr id="4" name="Graphic 3" descr="Mathematics with solid fill">
            <a:extLst>
              <a:ext uri="{FF2B5EF4-FFF2-40B4-BE49-F238E27FC236}">
                <a16:creationId xmlns:a16="http://schemas.microsoft.com/office/drawing/2014/main" id="{3F688C4A-379B-7E41-0857-9935E187C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9987" y="1991561"/>
            <a:ext cx="2874878" cy="287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4298B2-EBEF-14DF-035D-2A28A68114C3}"/>
              </a:ext>
            </a:extLst>
          </p:cNvPr>
          <p:cNvSpPr txBox="1"/>
          <p:nvPr/>
        </p:nvSpPr>
        <p:spPr>
          <a:xfrm>
            <a:off x="1600567" y="4572000"/>
            <a:ext cx="2573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Calculations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EC4D2-51F4-673D-BD9F-543E17ACD540}"/>
              </a:ext>
            </a:extLst>
          </p:cNvPr>
          <p:cNvSpPr txBox="1"/>
          <p:nvPr/>
        </p:nvSpPr>
        <p:spPr>
          <a:xfrm>
            <a:off x="5390258" y="2921168"/>
            <a:ext cx="1107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VS</a:t>
            </a:r>
          </a:p>
        </p:txBody>
      </p:sp>
      <p:grpSp>
        <p:nvGrpSpPr>
          <p:cNvPr id="16" name="Group 15" descr="A hard drive ">
            <a:extLst>
              <a:ext uri="{FF2B5EF4-FFF2-40B4-BE49-F238E27FC236}">
                <a16:creationId xmlns:a16="http://schemas.microsoft.com/office/drawing/2014/main" id="{FDB6921A-8A81-8745-77F2-778CA01148EA}"/>
              </a:ext>
            </a:extLst>
          </p:cNvPr>
          <p:cNvGrpSpPr/>
          <p:nvPr/>
        </p:nvGrpSpPr>
        <p:grpSpPr>
          <a:xfrm>
            <a:off x="7867137" y="2059551"/>
            <a:ext cx="1828800" cy="2442327"/>
            <a:chOff x="7867137" y="2207835"/>
            <a:chExt cx="1828800" cy="244232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8A4D26B-868F-B6BF-CFA4-B4466DAD5E1D}"/>
                </a:ext>
              </a:extLst>
            </p:cNvPr>
            <p:cNvSpPr/>
            <p:nvPr/>
          </p:nvSpPr>
          <p:spPr>
            <a:xfrm>
              <a:off x="7867137" y="2207835"/>
              <a:ext cx="1828800" cy="2442327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3D3FA765-195D-7CB0-BA17-EC6E79E659C6}"/>
                </a:ext>
              </a:extLst>
            </p:cNvPr>
            <p:cNvSpPr/>
            <p:nvPr/>
          </p:nvSpPr>
          <p:spPr>
            <a:xfrm>
              <a:off x="8095737" y="2743198"/>
              <a:ext cx="1371600" cy="1371600"/>
            </a:xfrm>
            <a:prstGeom prst="donu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168AA26-F552-BBCB-52B3-2C26F4E613DE}"/>
                </a:ext>
              </a:extLst>
            </p:cNvPr>
            <p:cNvGrpSpPr/>
            <p:nvPr/>
          </p:nvGrpSpPr>
          <p:grpSpPr>
            <a:xfrm rot="2136139">
              <a:off x="8351931" y="3361623"/>
              <a:ext cx="274320" cy="1051560"/>
              <a:chOff x="6337780" y="4650162"/>
              <a:chExt cx="274320" cy="1051560"/>
            </a:xfrm>
          </p:grpSpPr>
          <p:sp>
            <p:nvSpPr>
              <p:cNvPr id="10" name="Triangle 9">
                <a:extLst>
                  <a:ext uri="{FF2B5EF4-FFF2-40B4-BE49-F238E27FC236}">
                    <a16:creationId xmlns:a16="http://schemas.microsoft.com/office/drawing/2014/main" id="{4A9FBDF5-C427-5173-AEE2-AD6AE2C071EE}"/>
                  </a:ext>
                </a:extLst>
              </p:cNvPr>
              <p:cNvSpPr/>
              <p:nvPr/>
            </p:nvSpPr>
            <p:spPr>
              <a:xfrm>
                <a:off x="6339016" y="4650162"/>
                <a:ext cx="271849" cy="914400"/>
              </a:xfrm>
              <a:prstGeom prst="triangl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40DDB5D-8E13-527C-75CF-FC8E3904AE0F}"/>
                  </a:ext>
                </a:extLst>
              </p:cNvPr>
              <p:cNvSpPr/>
              <p:nvPr/>
            </p:nvSpPr>
            <p:spPr>
              <a:xfrm>
                <a:off x="6337780" y="5427402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FFED5B4-B314-9BF5-9918-74E851DB1055}"/>
                </a:ext>
              </a:extLst>
            </p:cNvPr>
            <p:cNvSpPr/>
            <p:nvPr/>
          </p:nvSpPr>
          <p:spPr>
            <a:xfrm>
              <a:off x="8633252" y="3291838"/>
              <a:ext cx="274320" cy="2743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7AE47DC-4865-AF17-9AD9-673D7D484A63}"/>
              </a:ext>
            </a:extLst>
          </p:cNvPr>
          <p:cNvSpPr txBox="1"/>
          <p:nvPr/>
        </p:nvSpPr>
        <p:spPr>
          <a:xfrm>
            <a:off x="7515808" y="4572000"/>
            <a:ext cx="2509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Data Access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CC6828D-02ED-BC7C-4B37-191E54C842E0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7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38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https://github.com/ResearchComputing/Intro_GPU_Acceleration</a:t>
            </a:r>
            <a:r>
              <a:rPr lang="en-US" sz="2800" dirty="0"/>
              <a:t> </a:t>
            </a:r>
          </a:p>
        </p:txBody>
      </p:sp>
      <p:pic>
        <p:nvPicPr>
          <p:cNvPr id="4" name="Picture 3" descr="QR Code for Presentation Slides">
            <a:extLst>
              <a:ext uri="{FF2B5EF4-FFF2-40B4-BE49-F238E27FC236}">
                <a16:creationId xmlns:a16="http://schemas.microsoft.com/office/drawing/2014/main" id="{808B169B-FBC8-501A-E4B6-74B269B9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38" y="806812"/>
            <a:ext cx="4626150" cy="4626150"/>
          </a:xfrm>
          <a:prstGeom prst="rect">
            <a:avLst/>
          </a:prstGeom>
        </p:spPr>
      </p:pic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158C-9F49-0E0A-C7F7-FD368D79C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C99E-F0AB-A111-3A87-EA275796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Complexity</a:t>
            </a:r>
          </a:p>
        </p:txBody>
      </p:sp>
      <p:pic>
        <p:nvPicPr>
          <p:cNvPr id="4" name="Graphic 3" descr="Mathematics with solid fill">
            <a:extLst>
              <a:ext uri="{FF2B5EF4-FFF2-40B4-BE49-F238E27FC236}">
                <a16:creationId xmlns:a16="http://schemas.microsoft.com/office/drawing/2014/main" id="{0A0D49EC-4E1C-7BC9-84F4-4760C3382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9987" y="1991561"/>
            <a:ext cx="2874878" cy="287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9E599-1921-B55A-BA52-F5A862DAAE52}"/>
              </a:ext>
            </a:extLst>
          </p:cNvPr>
          <p:cNvSpPr txBox="1"/>
          <p:nvPr/>
        </p:nvSpPr>
        <p:spPr>
          <a:xfrm>
            <a:off x="1600567" y="4572000"/>
            <a:ext cx="2573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Calculations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49BC-ED21-787F-E5A3-14479D28940E}"/>
              </a:ext>
            </a:extLst>
          </p:cNvPr>
          <p:cNvSpPr txBox="1"/>
          <p:nvPr/>
        </p:nvSpPr>
        <p:spPr>
          <a:xfrm>
            <a:off x="5390258" y="2921168"/>
            <a:ext cx="1107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VS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1CCC-C6FF-0B91-45D7-3954121CBC04}"/>
              </a:ext>
            </a:extLst>
          </p:cNvPr>
          <p:cNvSpPr txBox="1"/>
          <p:nvPr/>
        </p:nvSpPr>
        <p:spPr>
          <a:xfrm>
            <a:off x="7199217" y="4572000"/>
            <a:ext cx="3142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Branching Logic</a:t>
            </a:r>
          </a:p>
        </p:txBody>
      </p:sp>
      <p:pic>
        <p:nvPicPr>
          <p:cNvPr id="3" name="Graphic 2" descr="Decision chart with solid fill">
            <a:extLst>
              <a:ext uri="{FF2B5EF4-FFF2-40B4-BE49-F238E27FC236}">
                <a16:creationId xmlns:a16="http://schemas.microsoft.com/office/drawing/2014/main" id="{512BFFE8-223A-E43C-BC07-14C88C7C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817" y="2007971"/>
            <a:ext cx="2743200" cy="27432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F16DE0-DF20-2EF7-1B95-9DA92CD371C6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394D-886B-21DE-893A-F2B017A7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1D9B-C14B-9090-2C55-F29572A8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83FA3-943A-4C2D-40B4-973EFBC72354}"/>
              </a:ext>
            </a:extLst>
          </p:cNvPr>
          <p:cNvSpPr txBox="1"/>
          <p:nvPr/>
        </p:nvSpPr>
        <p:spPr>
          <a:xfrm>
            <a:off x="2124821" y="4213828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Numeric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3648A-FB1A-EF3A-F469-EB9ED64A901B}"/>
              </a:ext>
            </a:extLst>
          </p:cNvPr>
          <p:cNvSpPr txBox="1"/>
          <p:nvPr/>
        </p:nvSpPr>
        <p:spPr>
          <a:xfrm>
            <a:off x="5390258" y="2921168"/>
            <a:ext cx="1107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VS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AADB6-82E2-0D22-E918-AACC81F7C4EB}"/>
              </a:ext>
            </a:extLst>
          </p:cNvPr>
          <p:cNvSpPr txBox="1"/>
          <p:nvPr/>
        </p:nvSpPr>
        <p:spPr>
          <a:xfrm>
            <a:off x="7348359" y="4213828"/>
            <a:ext cx="341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Complex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A16DC-F1C8-57CC-DCC0-EC5E5AE77C71}"/>
              </a:ext>
            </a:extLst>
          </p:cNvPr>
          <p:cNvSpPr txBox="1"/>
          <p:nvPr/>
        </p:nvSpPr>
        <p:spPr>
          <a:xfrm>
            <a:off x="1716857" y="2497974"/>
            <a:ext cx="26180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latin typeface="Consolas" panose="020B0609020204030204" pitchFamily="49" charset="0"/>
                <a:cs typeface="Consolas" panose="020B0609020204030204" pitchFamily="49" charset="0"/>
              </a:rPr>
              <a:t>123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E08F4-9087-92B1-C178-99F1EA4E0C62}"/>
              </a:ext>
            </a:extLst>
          </p:cNvPr>
          <p:cNvSpPr txBox="1"/>
          <p:nvPr/>
        </p:nvSpPr>
        <p:spPr>
          <a:xfrm>
            <a:off x="6932189" y="2644168"/>
            <a:ext cx="4243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latin typeface="Consolas" panose="020B0609020204030204" pitchFamily="49" charset="0"/>
                <a:cs typeface="Consolas" panose="020B0609020204030204" pitchFamily="49" charset="0"/>
              </a:rPr>
              <a:t>“Text”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48927DC-E0AE-089A-6463-3C0B78CEC0A0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66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86D5-DB65-4226-ACFD-B486BEC7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Dependency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FB09F4-D0B2-7432-FF0E-B844952F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81457" y="1555262"/>
            <a:ext cx="7429087" cy="3774665"/>
            <a:chOff x="2255527" y="1555262"/>
            <a:chExt cx="7429087" cy="377466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8FD1BEE-4B59-8CEF-6EC5-4340D8912F83}"/>
                </a:ext>
              </a:extLst>
            </p:cNvPr>
            <p:cNvGrpSpPr/>
            <p:nvPr/>
          </p:nvGrpSpPr>
          <p:grpSpPr>
            <a:xfrm>
              <a:off x="2255527" y="2010267"/>
              <a:ext cx="2080185" cy="2837466"/>
              <a:chOff x="1075657" y="2333994"/>
              <a:chExt cx="2080185" cy="283746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CB4CCF-6D5B-1E96-438F-ECEF8B3B588F}"/>
                  </a:ext>
                </a:extLst>
              </p:cNvPr>
              <p:cNvSpPr txBox="1"/>
              <p:nvPr/>
            </p:nvSpPr>
            <p:spPr>
              <a:xfrm>
                <a:off x="1075657" y="4586685"/>
                <a:ext cx="20801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/>
                  <a:t>Recursion</a:t>
                </a:r>
              </a:p>
            </p:txBody>
          </p:sp>
          <p:sp>
            <p:nvSpPr>
              <p:cNvPr id="5" name="Rectangle 4" descr="An icon representing a recursive algorithm">
                <a:extLst>
                  <a:ext uri="{FF2B5EF4-FFF2-40B4-BE49-F238E27FC236}">
                    <a16:creationId xmlns:a16="http://schemas.microsoft.com/office/drawing/2014/main" id="{78A76B26-24FC-3BA1-C8D1-6DB0A18B40CC}"/>
                  </a:ext>
                </a:extLst>
              </p:cNvPr>
              <p:cNvSpPr/>
              <p:nvPr/>
            </p:nvSpPr>
            <p:spPr>
              <a:xfrm>
                <a:off x="2024310" y="2333994"/>
                <a:ext cx="182880" cy="210312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Elbow Connector 6" descr="An icon representing a recursive algorithm">
                <a:extLst>
                  <a:ext uri="{FF2B5EF4-FFF2-40B4-BE49-F238E27FC236}">
                    <a16:creationId xmlns:a16="http://schemas.microsoft.com/office/drawing/2014/main" id="{3ED60DC4-816D-F4DD-FF17-5AD83395FAED}"/>
                  </a:ext>
                </a:extLst>
              </p:cNvPr>
              <p:cNvCxnSpPr>
                <a:cxnSpLocks/>
                <a:stCxn id="8" idx="6"/>
                <a:endCxn id="14" idx="3"/>
              </p:cNvCxnSpPr>
              <p:nvPr/>
            </p:nvCxnSpPr>
            <p:spPr>
              <a:xfrm flipV="1">
                <a:off x="2298630" y="3203657"/>
                <a:ext cx="174491" cy="831145"/>
              </a:xfrm>
              <a:prstGeom prst="bentConnector3">
                <a:avLst>
                  <a:gd name="adj1" fmla="val 719085"/>
                </a:avLst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Oval 7" descr="An icon representing a recursive algorithm">
                <a:extLst>
                  <a:ext uri="{FF2B5EF4-FFF2-40B4-BE49-F238E27FC236}">
                    <a16:creationId xmlns:a16="http://schemas.microsoft.com/office/drawing/2014/main" id="{1B9FA29C-7612-CAE7-D681-00C5273C3DF9}"/>
                  </a:ext>
                </a:extLst>
              </p:cNvPr>
              <p:cNvSpPr/>
              <p:nvPr/>
            </p:nvSpPr>
            <p:spPr>
              <a:xfrm>
                <a:off x="1932870" y="3851922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7EAC31-4F3F-4AD9-F5EB-EB8B1097A3D6}"/>
                  </a:ext>
                </a:extLst>
              </p:cNvPr>
              <p:cNvSpPr/>
              <p:nvPr/>
            </p:nvSpPr>
            <p:spPr>
              <a:xfrm>
                <a:off x="2290241" y="3107274"/>
                <a:ext cx="182880" cy="1927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A9FDF1E-1368-B909-3734-31CCE8BBE5AC}"/>
                </a:ext>
              </a:extLst>
            </p:cNvPr>
            <p:cNvGrpSpPr/>
            <p:nvPr/>
          </p:nvGrpSpPr>
          <p:grpSpPr>
            <a:xfrm>
              <a:off x="6732724" y="1555262"/>
              <a:ext cx="2951890" cy="2792421"/>
              <a:chOff x="6835962" y="1142309"/>
              <a:chExt cx="2951890" cy="2792421"/>
            </a:xfrm>
          </p:grpSpPr>
          <p:pic>
            <p:nvPicPr>
              <p:cNvPr id="31" name="Graphic 30" descr="A clock and a calendar to represent temporal data">
                <a:extLst>
                  <a:ext uri="{FF2B5EF4-FFF2-40B4-BE49-F238E27FC236}">
                    <a16:creationId xmlns:a16="http://schemas.microsoft.com/office/drawing/2014/main" id="{86A23BCD-110C-DC14-72F0-1ABCBFED2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01852" y="1142309"/>
                <a:ext cx="2286000" cy="2286000"/>
              </a:xfrm>
              <a:prstGeom prst="rect">
                <a:avLst/>
              </a:prstGeom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6FAB448-9C49-B771-51C4-71F71325A901}"/>
                  </a:ext>
                </a:extLst>
              </p:cNvPr>
              <p:cNvGrpSpPr/>
              <p:nvPr/>
            </p:nvGrpSpPr>
            <p:grpSpPr>
              <a:xfrm>
                <a:off x="6835962" y="2105930"/>
                <a:ext cx="1828800" cy="1828800"/>
                <a:chOff x="6747472" y="2445142"/>
                <a:chExt cx="1828800" cy="1828800"/>
              </a:xfrm>
            </p:grpSpPr>
            <p:sp>
              <p:nvSpPr>
                <p:cNvPr id="33" name="Oval 32" descr="A clock and a calendar to represent temporal data">
                  <a:extLst>
                    <a:ext uri="{FF2B5EF4-FFF2-40B4-BE49-F238E27FC236}">
                      <a16:creationId xmlns:a16="http://schemas.microsoft.com/office/drawing/2014/main" id="{E06C083D-D2F6-8872-A77C-0D54F54846CC}"/>
                    </a:ext>
                  </a:extLst>
                </p:cNvPr>
                <p:cNvSpPr/>
                <p:nvPr/>
              </p:nvSpPr>
              <p:spPr>
                <a:xfrm>
                  <a:off x="6838912" y="2536582"/>
                  <a:ext cx="1645920" cy="16459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Graphic 28" descr="Clock outline">
                  <a:extLst>
                    <a:ext uri="{FF2B5EF4-FFF2-40B4-BE49-F238E27FC236}">
                      <a16:creationId xmlns:a16="http://schemas.microsoft.com/office/drawing/2014/main" id="{FB28CDE4-285F-02E8-B209-D79DDE80E6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7472" y="2445142"/>
                  <a:ext cx="1828800" cy="1828800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BE326E-A60E-C6C3-A084-FBCC8F846ECE}"/>
                </a:ext>
              </a:extLst>
            </p:cNvPr>
            <p:cNvSpPr txBox="1"/>
            <p:nvPr/>
          </p:nvSpPr>
          <p:spPr>
            <a:xfrm>
              <a:off x="6937550" y="4252709"/>
              <a:ext cx="251581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/>
                <a:t>Temporal</a:t>
              </a:r>
            </a:p>
            <a:p>
              <a:pPr algn="ctr"/>
              <a:r>
                <a:rPr lang="en-US" sz="3200" b="1" dirty="0"/>
                <a:t>Time / Dates</a:t>
              </a:r>
            </a:p>
          </p:txBody>
        </p: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1031592-C620-53D5-FF39-9A6105E691C8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3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754-B481-3F35-6A98-1922DB83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A2C60-A5AE-AEB6-7206-AA0ACFAC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Checklist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E5850-A4F9-9952-9DF2-CEEC096E7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806" y="1754658"/>
            <a:ext cx="5832389" cy="40159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3E869C-909B-F46A-C3F9-FF4C6DA8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173" y="2070723"/>
            <a:ext cx="457200" cy="3383816"/>
            <a:chOff x="3608173" y="1991371"/>
            <a:chExt cx="457200" cy="3383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D5FB49-DFFC-98E3-1FED-F5DDB346C59A}"/>
                </a:ext>
              </a:extLst>
            </p:cNvPr>
            <p:cNvSpPr/>
            <p:nvPr/>
          </p:nvSpPr>
          <p:spPr>
            <a:xfrm>
              <a:off x="3608173" y="1991371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68E25A-EBFD-A756-2ABB-294A8721958B}"/>
                </a:ext>
              </a:extLst>
            </p:cNvPr>
            <p:cNvSpPr/>
            <p:nvPr/>
          </p:nvSpPr>
          <p:spPr>
            <a:xfrm>
              <a:off x="3608173" y="2966910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B545C8-5B34-6BC8-8827-38A91CC3EC30}"/>
                </a:ext>
              </a:extLst>
            </p:cNvPr>
            <p:cNvSpPr/>
            <p:nvPr/>
          </p:nvSpPr>
          <p:spPr>
            <a:xfrm>
              <a:off x="3608173" y="3942449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687FCC-A372-2FB1-4183-633B55DACD15}"/>
                </a:ext>
              </a:extLst>
            </p:cNvPr>
            <p:cNvSpPr/>
            <p:nvPr/>
          </p:nvSpPr>
          <p:spPr>
            <a:xfrm>
              <a:off x="3608173" y="4917987"/>
              <a:ext cx="457200" cy="4572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15DF3F5-939E-6B05-29AA-5F21195934C2}"/>
              </a:ext>
            </a:extLst>
          </p:cNvPr>
          <p:cNvSpPr txBox="1"/>
          <p:nvPr/>
        </p:nvSpPr>
        <p:spPr>
          <a:xfrm>
            <a:off x="4246608" y="2066258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Computational Intensity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FA65C-09F7-E2B2-687B-AA78901950C0}"/>
              </a:ext>
            </a:extLst>
          </p:cNvPr>
          <p:cNvSpPr txBox="1"/>
          <p:nvPr/>
        </p:nvSpPr>
        <p:spPr>
          <a:xfrm>
            <a:off x="4246608" y="305030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Algorithmic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B4BF82-A416-1D55-DE00-6975F3B24DDA}"/>
              </a:ext>
            </a:extLst>
          </p:cNvPr>
          <p:cNvSpPr txBox="1"/>
          <p:nvPr/>
        </p:nvSpPr>
        <p:spPr>
          <a:xfrm>
            <a:off x="4242816" y="4017336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151B8-077F-243A-DACF-FD19467F6E19}"/>
              </a:ext>
            </a:extLst>
          </p:cNvPr>
          <p:cNvSpPr txBox="1"/>
          <p:nvPr/>
        </p:nvSpPr>
        <p:spPr>
          <a:xfrm>
            <a:off x="4242816" y="4992874"/>
            <a:ext cx="388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Dependency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C279C3E-2745-F86F-D078-EB40AA118CA2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637F-73DD-94AC-D4EF-13D668C41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E4AB-2150-BC8A-3AC7-8EED7869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Alpine GPUs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303D1B-A203-4B70-C53C-21BEBF031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783971"/>
              </p:ext>
            </p:extLst>
          </p:nvPr>
        </p:nvGraphicFramePr>
        <p:xfrm>
          <a:off x="954157" y="1594310"/>
          <a:ext cx="10283685" cy="426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737">
                  <a:extLst>
                    <a:ext uri="{9D8B030D-6E8A-4147-A177-3AD203B41FA5}">
                      <a16:colId xmlns:a16="http://schemas.microsoft.com/office/drawing/2014/main" val="736355639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1762485294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4076047010"/>
                    </a:ext>
                  </a:extLst>
                </a:gridCol>
                <a:gridCol w="2231667">
                  <a:extLst>
                    <a:ext uri="{9D8B030D-6E8A-4147-A177-3AD203B41FA5}">
                      <a16:colId xmlns:a16="http://schemas.microsoft.com/office/drawing/2014/main" val="2881337350"/>
                    </a:ext>
                  </a:extLst>
                </a:gridCol>
                <a:gridCol w="1881807">
                  <a:extLst>
                    <a:ext uri="{9D8B030D-6E8A-4147-A177-3AD203B41FA5}">
                      <a16:colId xmlns:a16="http://schemas.microsoft.com/office/drawing/2014/main" val="1844638668"/>
                    </a:ext>
                  </a:extLst>
                </a:gridCol>
              </a:tblGrid>
              <a:tr h="85375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NVIDIA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AMD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94474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GH200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MI100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984157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7.7k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25740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40 / 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03611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General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Viz, </a:t>
                      </a:r>
                      <a:br>
                        <a:rPr lang="en-US" sz="2400" b="1" dirty="0"/>
                      </a:br>
                      <a:r>
                        <a:rPr lang="en-US" sz="2400" b="1" dirty="0"/>
                        <a:t>AI Inference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AI Training,</a:t>
                      </a:r>
                      <a:br>
                        <a:rPr lang="en-US" sz="2400" b="1" dirty="0"/>
                      </a:br>
                      <a:r>
                        <a:rPr lang="en-US" sz="2400" b="1" dirty="0"/>
                        <a:t>High Data I/O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Scientific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035885"/>
                  </a:ext>
                </a:extLst>
              </a:tr>
            </a:tbl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9FD3A8-94F8-CC21-DE20-EA5C4B91D967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0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D948-CAD7-F651-205F-5C7EF0E9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Alpine GPUs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4CF6F1-B985-4691-2297-B94AC35C8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60774"/>
              </p:ext>
            </p:extLst>
          </p:nvPr>
        </p:nvGraphicFramePr>
        <p:xfrm>
          <a:off x="954157" y="1594310"/>
          <a:ext cx="10283685" cy="426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737">
                  <a:extLst>
                    <a:ext uri="{9D8B030D-6E8A-4147-A177-3AD203B41FA5}">
                      <a16:colId xmlns:a16="http://schemas.microsoft.com/office/drawing/2014/main" val="736355639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1762485294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4076047010"/>
                    </a:ext>
                  </a:extLst>
                </a:gridCol>
                <a:gridCol w="2231667">
                  <a:extLst>
                    <a:ext uri="{9D8B030D-6E8A-4147-A177-3AD203B41FA5}">
                      <a16:colId xmlns:a16="http://schemas.microsoft.com/office/drawing/2014/main" val="2881337350"/>
                    </a:ext>
                  </a:extLst>
                </a:gridCol>
                <a:gridCol w="1881807">
                  <a:extLst>
                    <a:ext uri="{9D8B030D-6E8A-4147-A177-3AD203B41FA5}">
                      <a16:colId xmlns:a16="http://schemas.microsoft.com/office/drawing/2014/main" val="1844638668"/>
                    </a:ext>
                  </a:extLst>
                </a:gridCol>
              </a:tblGrid>
              <a:tr h="85375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NVIDIA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AMD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94474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GH200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MI100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984157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Partition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aa100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al40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gh200*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ami100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25740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40 (8) / 80 (4)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036115"/>
                  </a:ext>
                </a:extLst>
              </a:tr>
              <a:tr h="853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GPUs Per 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035885"/>
                  </a:ext>
                </a:extLst>
              </a:tr>
            </a:tbl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C3C97D6-CABA-DFF3-0393-6094D2B1C095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14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9481-DA62-41CF-7B3F-14B97D6B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FE580-B2CA-7DD8-30CA-0543CF30D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SLURM Directives: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--partition= &lt;   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gres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gpu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:&lt;#&gt;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ntasks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&lt;#&gt;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B774CB0-E3B5-B848-1AD6-7746759EA8C3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6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32E9-ED37-5C28-D6B8-A3FFA38C9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797C-6824-3489-4C3A-03F1ED024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FB754-FB71-7C12-8D81-27840E911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SLURM Directives: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--partition= &lt;   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gres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gpu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:&lt;#&gt;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ntasks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&lt;#&gt;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sinteractive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--partition=ami100 --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gres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=gpu:2 --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ntasks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=20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#SBATCH &lt;directive&gt;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0DEAC5-C348-11E5-430E-6EA4DB992C9E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45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7C5EB-140F-2A99-32DB-00D330BD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86FC5278-87F4-EA9F-23A9-344567E339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FF2EE-8440-BD5B-4EBD-5C5131B4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A4BE6D-B965-E02A-A2D5-587B5B76A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239121"/>
            <a:chOff x="1039090" y="1690688"/>
            <a:chExt cx="9656620" cy="323912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76F4282-B0FA-08FC-F122-1867D049E473}"/>
                </a:ext>
              </a:extLst>
            </p:cNvPr>
            <p:cNvSpPr/>
            <p:nvPr/>
          </p:nvSpPr>
          <p:spPr>
            <a:xfrm>
              <a:off x="1039090" y="1690688"/>
              <a:ext cx="2743200" cy="32219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BBB72B1-497C-EEB4-0D0C-005F6C904553}"/>
                </a:ext>
              </a:extLst>
            </p:cNvPr>
            <p:cNvSpPr/>
            <p:nvPr/>
          </p:nvSpPr>
          <p:spPr>
            <a:xfrm>
              <a:off x="4495800" y="1690688"/>
              <a:ext cx="2743200" cy="32219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7B49BA5-EBCD-26FE-9DB6-8794BF6DCE95}"/>
                </a:ext>
              </a:extLst>
            </p:cNvPr>
            <p:cNvSpPr/>
            <p:nvPr/>
          </p:nvSpPr>
          <p:spPr>
            <a:xfrm>
              <a:off x="7952510" y="1707863"/>
              <a:ext cx="2743200" cy="32219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B8A24A6-934F-81CF-4D8C-1F33CDC7F911}"/>
              </a:ext>
            </a:extLst>
          </p:cNvPr>
          <p:cNvSpPr txBox="1"/>
          <p:nvPr/>
        </p:nvSpPr>
        <p:spPr>
          <a:xfrm>
            <a:off x="1732266" y="4097455"/>
            <a:ext cx="1813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B5DD1-E06D-ACDA-3117-9A80D4E2304E}"/>
              </a:ext>
            </a:extLst>
          </p:cNvPr>
          <p:cNvSpPr txBox="1"/>
          <p:nvPr/>
        </p:nvSpPr>
        <p:spPr>
          <a:xfrm>
            <a:off x="5055536" y="4100892"/>
            <a:ext cx="2080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Directives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9CC46-8ABF-9E04-B806-F49512B26374}"/>
              </a:ext>
            </a:extLst>
          </p:cNvPr>
          <p:cNvSpPr txBox="1"/>
          <p:nvPr/>
        </p:nvSpPr>
        <p:spPr>
          <a:xfrm>
            <a:off x="8460236" y="4097455"/>
            <a:ext cx="2183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Languages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54328-833C-DE3A-6FE4-61A18A349262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4" name="Graphic 13" descr="Books on shelf with solid fill">
            <a:extLst>
              <a:ext uri="{FF2B5EF4-FFF2-40B4-BE49-F238E27FC236}">
                <a16:creationId xmlns:a16="http://schemas.microsoft.com/office/drawing/2014/main" id="{3A7F232D-5A26-7969-5D09-048992FCA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2264" y="2109304"/>
            <a:ext cx="1828800" cy="1828800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E6674BAD-53FF-F5F1-5B36-A68E96462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322" y="2109304"/>
            <a:ext cx="1828800" cy="1828800"/>
          </a:xfrm>
          <a:prstGeom prst="rect">
            <a:avLst/>
          </a:prstGeom>
        </p:spPr>
      </p:pic>
      <p:pic>
        <p:nvPicPr>
          <p:cNvPr id="19" name="Graphic 18" descr="Morse Code with solid fill">
            <a:extLst>
              <a:ext uri="{FF2B5EF4-FFF2-40B4-BE49-F238E27FC236}">
                <a16:creationId xmlns:a16="http://schemas.microsoft.com/office/drawing/2014/main" id="{8CEA4EC1-D639-97F2-93F4-E47006A3B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7833" y="2109304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51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56F9-483D-CC83-513D-EE38077B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0693F-FD6B-CE1B-2450-2597BB18E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Host == CPU</a:t>
            </a:r>
          </a:p>
          <a:p>
            <a:pPr>
              <a:lnSpc>
                <a:spcPct val="150000"/>
              </a:lnSpc>
            </a:pPr>
            <a:r>
              <a:rPr lang="en-US" dirty="0"/>
              <a:t>Device == GPU</a:t>
            </a:r>
          </a:p>
          <a:p>
            <a:pPr>
              <a:lnSpc>
                <a:spcPct val="150000"/>
              </a:lnSpc>
            </a:pPr>
            <a:r>
              <a:rPr lang="en-US" dirty="0"/>
              <a:t>Kernel == Functions launched on GPU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CB917B5-D6E0-64ED-16F2-495BB7CF3CA0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7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F5D57-7FE2-85C9-6B2A-2A04A6F82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  <p:grpSp>
        <p:nvGrpSpPr>
          <p:cNvPr id="16" name="Group 15" descr="Pictures of the CU Boulder Research Computing User Support team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 - Layla Freeborn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 - Brandon Reyes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 - Andy Monaghan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in a black shirt by a lake and trees - Michael Schneider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in a blue shirt by a lake - John Reilan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shirt and tie - Dylan Gottlieb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by the water in front of a city - Mohal Khandelwal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 - Ragan Lee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36936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369360"/>
            <a:ext cx="13851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51750"/>
            <a:ext cx="12100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517341" y="2890083"/>
            <a:ext cx="1262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6445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65933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tkinson Hyperlegible" pitchFamily="2" charset="0"/>
                <a:ea typeface="+mn-ea"/>
                <a:cs typeface="+mn-cs"/>
              </a:rPr>
              <a:t>Meet the User Support Team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CF3B-2CE8-166E-F389-30177654D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6035-838A-6796-E293-E0CCDDE56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02C0D-1CD3-3F9F-6D94-4744F1FE4EFA}"/>
              </a:ext>
            </a:extLst>
          </p:cNvPr>
          <p:cNvSpPr txBox="1"/>
          <p:nvPr/>
        </p:nvSpPr>
        <p:spPr>
          <a:xfrm>
            <a:off x="541020" y="1484631"/>
            <a:ext cx="89306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pic>
        <p:nvPicPr>
          <p:cNvPr id="3" name="Picture 2" descr="The circles are marked into two clusters">
            <a:extLst>
              <a:ext uri="{FF2B5EF4-FFF2-40B4-BE49-F238E27FC236}">
                <a16:creationId xmlns:a16="http://schemas.microsoft.com/office/drawing/2014/main" id="{92830221-7C17-3109-8EC6-E3781BB45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84" y="3305852"/>
            <a:ext cx="2296633" cy="2194560"/>
          </a:xfrm>
          <a:prstGeom prst="rect">
            <a:avLst/>
          </a:prstGeom>
        </p:spPr>
      </p:pic>
      <p:pic>
        <p:nvPicPr>
          <p:cNvPr id="5" name="Picture 4" descr="A graph of generated data in the form of two circles">
            <a:extLst>
              <a:ext uri="{FF2B5EF4-FFF2-40B4-BE49-F238E27FC236}">
                <a16:creationId xmlns:a16="http://schemas.microsoft.com/office/drawing/2014/main" id="{BAF8765B-03BC-0CD3-2540-BBD33EEFC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5" y="3263985"/>
            <a:ext cx="2461260" cy="2351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B1FCC-99FA-6D0E-A5EF-BEE60DD106AC}"/>
              </a:ext>
            </a:extLst>
          </p:cNvPr>
          <p:cNvSpPr txBox="1"/>
          <p:nvPr/>
        </p:nvSpPr>
        <p:spPr>
          <a:xfrm>
            <a:off x="7094921" y="3063930"/>
            <a:ext cx="110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7F4C8-09BA-8DC3-F1AA-7D583D0097A9}"/>
              </a:ext>
            </a:extLst>
          </p:cNvPr>
          <p:cNvSpPr txBox="1"/>
          <p:nvPr/>
        </p:nvSpPr>
        <p:spPr>
          <a:xfrm>
            <a:off x="9729479" y="3063930"/>
            <a:ext cx="1179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Clusters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01784F-3B9B-AA52-E3DF-3D2B6B5187A6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8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33512-EF09-50ED-7F63-CEA8C741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032E-11F1-DC2D-C8FB-AFE2A105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47141-0127-FD7C-34CA-4ACD2CB54F00}"/>
              </a:ext>
            </a:extLst>
          </p:cNvPr>
          <p:cNvSpPr txBox="1"/>
          <p:nvPr/>
        </p:nvSpPr>
        <p:spPr>
          <a:xfrm>
            <a:off x="541020" y="1484631"/>
            <a:ext cx="8930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9B04F95-EF3E-779A-42FC-5E754DC9EF1B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44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C16C-7569-E1FC-CFB3-13B633289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AC69-E5D7-29AE-36E7-5CA36DA7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FD7DD-022D-19F9-472E-21C1F2FF1C17}"/>
              </a:ext>
            </a:extLst>
          </p:cNvPr>
          <p:cNvSpPr txBox="1"/>
          <p:nvPr/>
        </p:nvSpPr>
        <p:spPr>
          <a:xfrm>
            <a:off x="541020" y="1484631"/>
            <a:ext cx="8930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AB2A3C-07E8-9C94-4D56-488F003566AA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96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B82B-58AE-8968-08F8-B71076C4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1E54-F1FE-6760-1092-90E6E904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5DF36-6808-FDE2-A847-60312483345D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D44EFD2-C6C1-9B9B-0176-E04A19625261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91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63416-D3EE-EEEB-22BA-03EC1E2E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0FC0-A9B9-C8AB-8879-868BDFB3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A8BF5-9D41-9C91-972F-5865848C1098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E2E51-D170-8150-F87D-746E5756D228}"/>
              </a:ext>
            </a:extLst>
          </p:cNvPr>
          <p:cNvSpPr txBox="1"/>
          <p:nvPr/>
        </p:nvSpPr>
        <p:spPr>
          <a:xfrm>
            <a:off x="6347460" y="4539537"/>
            <a:ext cx="78066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1B8D4525-DD75-A641-9313-F89EEE16F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8816" y="4651164"/>
            <a:ext cx="262890" cy="484632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8CC3577-9268-9BD5-AEF7-CB567D08F51E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98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D9A1-CA0F-6B8B-18DC-9163E3CEF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1D2B-F15D-D606-3BAC-6A10C0B2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451B1-9C30-B09A-1C8E-1E66F5DF0C59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strike="sngStrike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F9895-613A-867B-CF77-6B8E6AAC5CCB}"/>
              </a:ext>
            </a:extLst>
          </p:cNvPr>
          <p:cNvSpPr txBox="1"/>
          <p:nvPr/>
        </p:nvSpPr>
        <p:spPr>
          <a:xfrm>
            <a:off x="6347460" y="4539537"/>
            <a:ext cx="78066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49AF073A-A3BF-1B95-D916-67523959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8816" y="4651164"/>
            <a:ext cx="262890" cy="484632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7958D0F-ECF8-F99B-E0A3-453996AC1B31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73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B8C8-50F2-2AD7-F1E9-4CF3493C9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2359-5203-9F8C-7925-7AA21EDD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2089C-52CC-118E-684B-D01BB2733BF4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17DED1B-6243-776D-DDA7-514AF8D5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300" y="2708910"/>
            <a:ext cx="365760" cy="1645920"/>
          </a:xfrm>
          <a:prstGeom prst="leftBracket">
            <a:avLst>
              <a:gd name="adj" fmla="val 35119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7CBDDC-EA4C-8A37-F21C-521AC5289FF0}"/>
              </a:ext>
            </a:extLst>
          </p:cNvPr>
          <p:cNvSpPr/>
          <p:nvPr/>
        </p:nvSpPr>
        <p:spPr>
          <a:xfrm>
            <a:off x="57150" y="350235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2700">
                  <a:solidFill>
                    <a:sysClr val="windowText" lastClr="000000"/>
                  </a:solidFill>
                </a:ln>
              </a:rPr>
              <a:t>1</a:t>
            </a:r>
            <a:endParaRPr lang="en-US" b="1" dirty="0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5C10C712-5AD6-F411-6CE1-66F6B1D5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" y="4571999"/>
            <a:ext cx="365760" cy="605791"/>
          </a:xfrm>
          <a:prstGeom prst="leftBracket">
            <a:avLst>
              <a:gd name="adj" fmla="val 35119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7104E8-8F94-5050-BC4F-09CA3B7851EC}"/>
              </a:ext>
            </a:extLst>
          </p:cNvPr>
          <p:cNvSpPr/>
          <p:nvPr/>
        </p:nvSpPr>
        <p:spPr>
          <a:xfrm>
            <a:off x="57150" y="469201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2700">
                  <a:solidFill>
                    <a:sysClr val="windowText" lastClr="000000"/>
                  </a:solidFill>
                </a:ln>
              </a:rPr>
              <a:t>2</a:t>
            </a:r>
            <a:endParaRPr lang="en-US" b="1" dirty="0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22F2FA9-1D40-4F9C-8E06-0E45633FA63A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19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93A8-D208-50B8-7AE5-444A3C8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GPU-Enabled Frameworks</a:t>
            </a:r>
          </a:p>
        </p:txBody>
      </p:sp>
      <p:pic>
        <p:nvPicPr>
          <p:cNvPr id="5" name="Picture 4" descr="Logos for Tensorflow and Pytorch">
            <a:extLst>
              <a:ext uri="{FF2B5EF4-FFF2-40B4-BE49-F238E27FC236}">
                <a16:creationId xmlns:a16="http://schemas.microsoft.com/office/drawing/2014/main" id="{51B7107C-03A0-2AF3-BD81-1C9C1D5D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712"/>
          <a:stretch/>
        </p:blipFill>
        <p:spPr>
          <a:xfrm>
            <a:off x="668815" y="2081812"/>
            <a:ext cx="5160936" cy="2694376"/>
          </a:xfrm>
          <a:prstGeom prst="rect">
            <a:avLst/>
          </a:prstGeom>
        </p:spPr>
      </p:pic>
      <p:pic>
        <p:nvPicPr>
          <p:cNvPr id="8" name="Picture 7" descr="Logos for Keras and mxnet">
            <a:extLst>
              <a:ext uri="{FF2B5EF4-FFF2-40B4-BE49-F238E27FC236}">
                <a16:creationId xmlns:a16="http://schemas.microsoft.com/office/drawing/2014/main" id="{D30099BF-09BB-6303-6ED8-D1A55435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612"/>
          <a:stretch/>
        </p:blipFill>
        <p:spPr>
          <a:xfrm>
            <a:off x="6362249" y="1529750"/>
            <a:ext cx="5160936" cy="3798499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DAB2C46-4109-98C2-50B4-A217B67ADAA4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36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6FFB-7A21-3FED-16CB-3C118227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BE31-8FFA-E715-BC54-7E6FFCAD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6B467A02-613C-5911-11F0-140745441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488862E-C460-7A37-11F3-F43BE7F28042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32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BCD0A-EC85-5D42-34BA-8935E6857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896A-7495-84E5-1895-B0EB6BD5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68F587A2-8133-1181-7127-0328C15D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471EEF-2DDA-5A04-D1A3-B88A3A4A58F4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A6B75-E28B-E011-A2DA-43BD0D8D029F}"/>
              </a:ext>
            </a:extLst>
          </p:cNvPr>
          <p:cNvSpPr txBox="1"/>
          <p:nvPr/>
        </p:nvSpPr>
        <p:spPr>
          <a:xfrm>
            <a:off x="838200" y="2709549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Hello_World_OpenACC.c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Print_Hello_World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kernels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World!\n”)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694A4-5756-A7F7-D96A-7377E7B7C75D}"/>
              </a:ext>
            </a:extLst>
          </p:cNvPr>
          <p:cNvSpPr txBox="1"/>
          <p:nvPr/>
        </p:nvSpPr>
        <p:spPr>
          <a:xfrm>
            <a:off x="858677" y="1469163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Kernel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parallel accelerator kernels for the loop following the directive.</a:t>
            </a:r>
          </a:p>
        </p:txBody>
      </p:sp>
    </p:spTree>
    <p:extLst>
      <p:ext uri="{BB962C8B-B14F-4D97-AF65-F5344CB8AC3E}">
        <p14:creationId xmlns:p14="http://schemas.microsoft.com/office/powerpoint/2010/main" val="8780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49C6892D-10BA-036F-D6D1-3F4CDCEBF1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B1D4D-F298-7212-3189-69509C9D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3679CE-57FD-543B-CC8E-9D97156F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CAF0C1C-BCC7-D0D5-62DC-A75B1134EDF0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E9DFD20-6817-6D2E-8930-C36E1C67B4EA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08BC416-C4DE-8670-9461-3ABB843C2816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D113EB-E6EE-E60F-0ABD-C82FB93A48EE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1805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9CA9-332B-3A2F-F996-32F45464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46847CDE-BAF8-7DE8-3346-07BFC437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62784B9-E376-43DE-F22E-CB13A4093D96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40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545A6-CD12-59C7-EE4A-FC77E5EF7DC1}"/>
              </a:ext>
            </a:extLst>
          </p:cNvPr>
          <p:cNvSpPr txBox="1"/>
          <p:nvPr/>
        </p:nvSpPr>
        <p:spPr>
          <a:xfrm>
            <a:off x="838200" y="2709549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Hello_World_OpenACC.c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Print_Hello_World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kernels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World!\n”)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C8684-0619-87C7-2F2A-6E2B4D1735E4}"/>
              </a:ext>
            </a:extLst>
          </p:cNvPr>
          <p:cNvSpPr txBox="1"/>
          <p:nvPr/>
        </p:nvSpPr>
        <p:spPr>
          <a:xfrm>
            <a:off x="6411423" y="2709549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Hello_World_OpenACC.c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data copy(a)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kernels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World!\n”)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FC394-E367-D1E7-CD24-2E16ED1D9C3F}"/>
              </a:ext>
            </a:extLst>
          </p:cNvPr>
          <p:cNvSpPr txBox="1"/>
          <p:nvPr/>
        </p:nvSpPr>
        <p:spPr>
          <a:xfrm>
            <a:off x="858677" y="1469163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Kernel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parallel accelerator kernels for the loop following the directive.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ED4C6-4BCF-39E2-BCA1-AC5D0C780925}"/>
              </a:ext>
            </a:extLst>
          </p:cNvPr>
          <p:cNvSpPr txBox="1"/>
          <p:nvPr/>
        </p:nvSpPr>
        <p:spPr>
          <a:xfrm>
            <a:off x="6499222" y="1469162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Data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code to manage specific data operations to support parallelism</a:t>
            </a:r>
          </a:p>
        </p:txBody>
      </p:sp>
    </p:spTree>
    <p:extLst>
      <p:ext uri="{BB962C8B-B14F-4D97-AF65-F5344CB8AC3E}">
        <p14:creationId xmlns:p14="http://schemas.microsoft.com/office/powerpoint/2010/main" val="3463816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E01E-EFCF-9508-8B90-722BEBA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E4A26-9CA7-2603-19C5-DF74E2B5C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569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OpenCL (NVIDIA, AMD, &amp; CPUs) 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Flexible / portable option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HIP (AMD -&gt; NVIDIA)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AMD developed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Can convert CUDA code via `</a:t>
            </a:r>
            <a:r>
              <a:rPr lang="en-US" sz="32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hippify</a:t>
            </a: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`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CUDA (NVIDIA only)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Most robust and largest developer community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6DF9DE7-A3ED-3BC9-6CB3-E8D60C78C413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9130-42B9-93EE-DE19-320143FD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GPU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ABA62-9C2A-2CB4-3C3B-3279EFF8B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Nvidia-</a:t>
            </a:r>
            <a:r>
              <a:rPr lang="en-US" dirty="0" err="1"/>
              <a:t>smi</a:t>
            </a:r>
            <a:endParaRPr lang="en-US" dirty="0"/>
          </a:p>
          <a:p>
            <a:r>
              <a:rPr lang="en-US" dirty="0" err="1"/>
              <a:t>rocm-smi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NVIDIA-SMI terminal printout">
            <a:extLst>
              <a:ext uri="{FF2B5EF4-FFF2-40B4-BE49-F238E27FC236}">
                <a16:creationId xmlns:a16="http://schemas.microsoft.com/office/drawing/2014/main" id="{01F33EBF-D946-F7C6-346B-39E17417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70" y="1381568"/>
            <a:ext cx="6806241" cy="46509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979746E-76EB-E956-069D-5141A75EA50B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9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4CD8-0303-0D21-56EE-7AF51534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GPU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65DF5-7D97-C9EC-F747-ED4E1E29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33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Is your application and/or code GPU accelerated? </a:t>
            </a:r>
          </a:p>
          <a:p>
            <a:pPr>
              <a:lnSpc>
                <a:spcPct val="170000"/>
              </a:lnSpc>
              <a:buNone/>
            </a:pPr>
            <a:r>
              <a:rPr lang="en-US" sz="1800" i="1" dirty="0">
                <a:solidFill>
                  <a:srgbClr val="000000"/>
                </a:solidFill>
                <a:effectLst/>
              </a:rPr>
              <a:t>	Confirm that you installed the GPU accelerated version!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Does your application or code support </a:t>
            </a:r>
            <a:r>
              <a:rPr lang="en-US" sz="1800" b="1" dirty="0">
                <a:solidFill>
                  <a:srgbClr val="000000"/>
                </a:solidFill>
                <a:effectLst/>
              </a:rPr>
              <a:t>multi-</a:t>
            </a:r>
            <a:r>
              <a:rPr lang="en-US" sz="1800" dirty="0">
                <a:solidFill>
                  <a:srgbClr val="000000"/>
                </a:solidFill>
                <a:effectLst/>
              </a:rPr>
              <a:t>GPU acceleration?</a:t>
            </a: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Is your application ROCM- or CUDA-aware? </a:t>
            </a:r>
          </a:p>
          <a:p>
            <a:pPr>
              <a:lnSpc>
                <a:spcPct val="170000"/>
              </a:lnSpc>
              <a:buNone/>
            </a:pPr>
            <a:r>
              <a:rPr lang="en-US" sz="1800" i="1" dirty="0">
                <a:solidFill>
                  <a:srgbClr val="000000"/>
                </a:solidFill>
                <a:effectLst/>
              </a:rPr>
              <a:t>	You can’t run CUDA code on AMD GPUs. Not all applications are available for AMD GPUs.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Can your application “see” the GPU?</a:t>
            </a: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Did you request enough CPUs and RAM? </a:t>
            </a:r>
            <a:endParaRPr lang="en-US" sz="18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1273B6-7DB1-01D9-ADC3-CC5E3B501C1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51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Google Shape;423;p36">
            <a:extLst>
              <a:ext uri="{FF2B5EF4-FFF2-40B4-BE49-F238E27FC236}">
                <a16:creationId xmlns:a16="http://schemas.microsoft.com/office/drawing/2014/main" id="{3C4F482A-E187-3C67-80E6-1A8456C44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/">
            <a:extLst>
              <a:ext uri="{FF2B5EF4-FFF2-40B4-BE49-F238E27FC236}">
                <a16:creationId xmlns:a16="http://schemas.microsoft.com/office/drawing/2014/main" id="{BD2046A0-19B6-3069-D48E-53ED9CA7A5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5019000"/>
            <a:ext cx="10515600" cy="10776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71" y="1702706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CDFC5-7392-7914-BA2F-A9260774C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DD325E2A-AF64-0DBF-8CDD-C1B10236A6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57A77-2A6F-0CDB-1B6E-DFD77572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7CA962-FE04-211E-A564-A1441F0FD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A4E9CDD-3980-2023-A3D7-CC40E2E3A7A9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330A0FF-9603-E50D-E130-A4EA418BAA92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139C034-574C-3B65-0B5A-BA54D58CF733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C14F2C-718B-88A9-53EC-C3EA47B477B3}"/>
              </a:ext>
            </a:extLst>
          </p:cNvPr>
          <p:cNvSpPr txBox="1"/>
          <p:nvPr/>
        </p:nvSpPr>
        <p:spPr>
          <a:xfrm>
            <a:off x="1765318" y="4097455"/>
            <a:ext cx="1747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Basics</a:t>
            </a:r>
          </a:p>
          <a:p>
            <a:pPr algn="ctr"/>
            <a:r>
              <a:rPr lang="en-US" sz="3200" b="1" dirty="0"/>
              <a:t>Of GPUs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18A73-1074-4DAB-74CB-3F1CF63DDC81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3" name="Picture 12" descr="GPU Icon">
            <a:extLst>
              <a:ext uri="{FF2B5EF4-FFF2-40B4-BE49-F238E27FC236}">
                <a16:creationId xmlns:a16="http://schemas.microsoft.com/office/drawing/2014/main" id="{C1513BB9-0F15-9B7E-8115-90A832D5E0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79" b="9454"/>
          <a:stretch/>
        </p:blipFill>
        <p:spPr>
          <a:xfrm>
            <a:off x="1724811" y="2292350"/>
            <a:ext cx="1828800" cy="14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4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3038-1779-1271-A052-B80AB9FDB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6EC5AB14-E492-FBCD-12F7-E7B0AB5275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6C1E7-69C0-C26D-BBCC-D01015FD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994D39-447B-6E09-6F1F-A11DB34B0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3E95D9D-2F24-81FF-98CE-0683A64AFDC6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38D96C4-02A0-382D-1AAE-F5AE2575C4C3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B4B5D4-C737-E2D9-ACD9-67770D3DF136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522709-0F96-3373-D6D3-6D9877011AB4}"/>
              </a:ext>
            </a:extLst>
          </p:cNvPr>
          <p:cNvSpPr txBox="1"/>
          <p:nvPr/>
        </p:nvSpPr>
        <p:spPr>
          <a:xfrm>
            <a:off x="1765318" y="4097455"/>
            <a:ext cx="1747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Basics</a:t>
            </a:r>
          </a:p>
          <a:p>
            <a:pPr algn="ctr"/>
            <a:r>
              <a:rPr lang="en-US" sz="3200" b="1" dirty="0"/>
              <a:t>Of GPUs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62F08-C240-4C90-B5FA-9889F68AC494}"/>
              </a:ext>
            </a:extLst>
          </p:cNvPr>
          <p:cNvSpPr txBox="1"/>
          <p:nvPr/>
        </p:nvSpPr>
        <p:spPr>
          <a:xfrm>
            <a:off x="4794629" y="4100892"/>
            <a:ext cx="2602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Code </a:t>
            </a:r>
          </a:p>
          <a:p>
            <a:pPr algn="ctr"/>
            <a:r>
              <a:rPr lang="en-US" sz="3200" b="1" dirty="0"/>
              <a:t>Optimization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C5F7F-44E1-E4AA-0F0A-715133E59815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3" name="Picture 12" descr="GPU Icon&#10;">
            <a:extLst>
              <a:ext uri="{FF2B5EF4-FFF2-40B4-BE49-F238E27FC236}">
                <a16:creationId xmlns:a16="http://schemas.microsoft.com/office/drawing/2014/main" id="{94D099B5-24B6-F0D4-41FE-EEB56FF6B9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79" b="9454"/>
          <a:stretch/>
        </p:blipFill>
        <p:spPr>
          <a:xfrm>
            <a:off x="1724811" y="2292350"/>
            <a:ext cx="1828800" cy="1447801"/>
          </a:xfrm>
          <a:prstGeom prst="rect">
            <a:avLst/>
          </a:prstGeom>
        </p:spPr>
      </p:pic>
      <p:pic>
        <p:nvPicPr>
          <p:cNvPr id="15" name="Graphic 14" descr="Programmer male with solid fill">
            <a:extLst>
              <a:ext uri="{FF2B5EF4-FFF2-40B4-BE49-F238E27FC236}">
                <a16:creationId xmlns:a16="http://schemas.microsoft.com/office/drawing/2014/main" id="{F557EFDB-2AEB-34A2-78D7-35448969F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322" y="2001689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7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BF74-B4CF-BDE5-EDD6-C8A34CAE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4FF17E53-15D5-1F1A-A139-EA9A671ED8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42143-9E38-7A2B-B249-0EBA04C2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293483-ED80-820F-5C52-15400E0B9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F9F2A8A-7B6E-DD2B-559F-B30E988FB0BF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46D37C3-4708-36CC-D76A-FBDED8F0BACB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E40E831-8112-D15E-A84D-4638E71C1256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9F31CE-4995-D3A6-61D9-31C1960CEBB4}"/>
              </a:ext>
            </a:extLst>
          </p:cNvPr>
          <p:cNvSpPr txBox="1"/>
          <p:nvPr/>
        </p:nvSpPr>
        <p:spPr>
          <a:xfrm>
            <a:off x="1765318" y="4097455"/>
            <a:ext cx="1747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Basics</a:t>
            </a:r>
          </a:p>
          <a:p>
            <a:pPr algn="ctr"/>
            <a:r>
              <a:rPr lang="en-US" sz="3200" b="1" dirty="0"/>
              <a:t>Of GPUs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D5359-F92D-A0E2-1105-255857DE9ED1}"/>
              </a:ext>
            </a:extLst>
          </p:cNvPr>
          <p:cNvSpPr txBox="1"/>
          <p:nvPr/>
        </p:nvSpPr>
        <p:spPr>
          <a:xfrm>
            <a:off x="4794629" y="4100892"/>
            <a:ext cx="2602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Code </a:t>
            </a:r>
          </a:p>
          <a:p>
            <a:pPr algn="ctr"/>
            <a:r>
              <a:rPr lang="en-US" sz="3200" b="1" dirty="0"/>
              <a:t>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7654-983A-ACDB-4968-A86E5B5F420D}"/>
              </a:ext>
            </a:extLst>
          </p:cNvPr>
          <p:cNvSpPr txBox="1"/>
          <p:nvPr/>
        </p:nvSpPr>
        <p:spPr>
          <a:xfrm>
            <a:off x="8413331" y="4097455"/>
            <a:ext cx="22778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Monitoring </a:t>
            </a:r>
          </a:p>
          <a:p>
            <a:pPr algn="ctr"/>
            <a:r>
              <a:rPr lang="en-US" sz="3200" b="1" dirty="0"/>
              <a:t>GPU Usage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F6862-74A9-53A5-15A5-ABDC7AB880CD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3" name="Picture 12" descr="GPU Icon">
            <a:extLst>
              <a:ext uri="{FF2B5EF4-FFF2-40B4-BE49-F238E27FC236}">
                <a16:creationId xmlns:a16="http://schemas.microsoft.com/office/drawing/2014/main" id="{7CEC82B5-B02A-F8C8-6C5E-7EEEA0D628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79" b="9454"/>
          <a:stretch/>
        </p:blipFill>
        <p:spPr>
          <a:xfrm>
            <a:off x="1724811" y="2292350"/>
            <a:ext cx="1828800" cy="1447801"/>
          </a:xfrm>
          <a:prstGeom prst="rect">
            <a:avLst/>
          </a:prstGeom>
        </p:spPr>
      </p:pic>
      <p:pic>
        <p:nvPicPr>
          <p:cNvPr id="15" name="Graphic 14" descr="Programmer male with solid fill">
            <a:extLst>
              <a:ext uri="{FF2B5EF4-FFF2-40B4-BE49-F238E27FC236}">
                <a16:creationId xmlns:a16="http://schemas.microsoft.com/office/drawing/2014/main" id="{D2A575C2-3DF9-5562-C55B-EB3F8A2AD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322" y="2001689"/>
            <a:ext cx="1828800" cy="1828800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0116C302-9ADD-57C7-EE34-56C1AF1032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600" y="225148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4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E5963-24B2-DBD4-DAE1-01DDE2977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6D08-F9A0-5475-25C0-F1B391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5B00D3E-8A50-8C96-DB7E-F8D550E224EA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5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C490A-F755-908E-69B6-6476DC5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E59F-5DC2-0DE5-D5FA-9F005545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FF101A-B2CC-EE05-9BA8-ABA7D1571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30133" y="3723244"/>
            <a:ext cx="3103445" cy="982900"/>
            <a:chOff x="1130133" y="3723244"/>
            <a:chExt cx="3103445" cy="9829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7121AC-17EA-1B3B-C16A-0FB32C6D77F7}"/>
                </a:ext>
              </a:extLst>
            </p:cNvPr>
            <p:cNvSpPr txBox="1"/>
            <p:nvPr/>
          </p:nvSpPr>
          <p:spPr>
            <a:xfrm>
              <a:off x="1130133" y="3875147"/>
              <a:ext cx="21476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Central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F677AC-9F9B-39C5-F8FE-E8CD25BF9111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27A4FCD-781A-CF18-B4EB-79CAE9B12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1D643499-D22E-AF39-4562-5349017F5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3FF4E70-7DCD-0AD3-A769-F9C225914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17876" y="1968925"/>
            <a:ext cx="1775154" cy="1062357"/>
            <a:chOff x="4337538" y="1968925"/>
            <a:chExt cx="1775154" cy="106235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9F8711-99DE-022C-2EDA-677A8CD8C5A4}"/>
                </a:ext>
              </a:extLst>
            </p:cNvPr>
            <p:cNvSpPr/>
            <p:nvPr/>
          </p:nvSpPr>
          <p:spPr>
            <a:xfrm rot="5400000">
              <a:off x="4739057" y="2582187"/>
              <a:ext cx="47576" cy="85061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03E26DB-9C0E-D218-5B74-94206F86AE48}"/>
                </a:ext>
              </a:extLst>
            </p:cNvPr>
            <p:cNvCxnSpPr>
              <a:cxnSpLocks/>
              <a:stCxn id="31" idx="1"/>
              <a:endCxn id="37" idx="2"/>
            </p:cNvCxnSpPr>
            <p:nvPr/>
          </p:nvCxnSpPr>
          <p:spPr>
            <a:xfrm rot="5400000" flipH="1" flipV="1">
              <a:off x="4930378" y="1801393"/>
              <a:ext cx="1014781" cy="1349846"/>
            </a:xfrm>
            <a:prstGeom prst="bentConnector3">
              <a:avLst>
                <a:gd name="adj1" fmla="val 47388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10AE144-485E-E458-D8CE-B0E18371E403}"/>
              </a:ext>
            </a:extLst>
          </p:cNvPr>
          <p:cNvSpPr txBox="1"/>
          <p:nvPr/>
        </p:nvSpPr>
        <p:spPr>
          <a:xfrm>
            <a:off x="3925608" y="1137928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Processing Unit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DB3237-08C1-CF8E-CD8B-08A07F429861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2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048C202-590D-284A-AD27-F85206EEF80E}">
  <we:reference id="1f4df590-35fc-4b16-a239-39709f9d8a74" version="1.0.0.1" store="EXCatalog" storeType="EXCatalog"/>
  <we:alternateReferences>
    <we:reference id="WA104381063" version="1.0.0.1" store="en-US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10804</TotalTime>
  <Words>2119</Words>
  <Application>Microsoft Macintosh PowerPoint</Application>
  <PresentationFormat>Widescreen</PresentationFormat>
  <Paragraphs>463</Paragraphs>
  <Slides>45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Aptos</vt:lpstr>
      <vt:lpstr>Aptos Display</vt:lpstr>
      <vt:lpstr>Arial</vt:lpstr>
      <vt:lpstr>Arial Black</vt:lpstr>
      <vt:lpstr>Atkinson Hyperlegible</vt:lpstr>
      <vt:lpstr>Century Gothic</vt:lpstr>
      <vt:lpstr>Consolas</vt:lpstr>
      <vt:lpstr>Helvetica</vt:lpstr>
      <vt:lpstr>Helvetica Neue</vt:lpstr>
      <vt:lpstr>Office Theme</vt:lpstr>
      <vt:lpstr>Research Storage Simplified</vt:lpstr>
      <vt:lpstr>View the Slides</vt:lpstr>
      <vt:lpstr>Meet the User Support Team</vt:lpstr>
      <vt:lpstr>Session Overview</vt:lpstr>
      <vt:lpstr>Session Overview</vt:lpstr>
      <vt:lpstr>Session Overview</vt:lpstr>
      <vt:lpstr>Session Overview</vt:lpstr>
      <vt:lpstr>CPUs vs GPUs</vt:lpstr>
      <vt:lpstr>CPUs vs GPUs</vt:lpstr>
      <vt:lpstr>CPUs vs GPUs</vt:lpstr>
      <vt:lpstr>CPUs vs GPUs</vt:lpstr>
      <vt:lpstr>CPUs vs GPUs</vt:lpstr>
      <vt:lpstr>Computational Offloading</vt:lpstr>
      <vt:lpstr>GPU Acceleration Checklist</vt:lpstr>
      <vt:lpstr>GPU Acceleration Checklist</vt:lpstr>
      <vt:lpstr>GPU Acceleration Checklist</vt:lpstr>
      <vt:lpstr>GPU Acceleration Checklist</vt:lpstr>
      <vt:lpstr>GPU Acceleration Checklist</vt:lpstr>
      <vt:lpstr>Computational Intensity</vt:lpstr>
      <vt:lpstr>Algorithmic Complexity</vt:lpstr>
      <vt:lpstr>Data Type</vt:lpstr>
      <vt:lpstr>Data Dependency</vt:lpstr>
      <vt:lpstr>GPU Acceleration Checklist</vt:lpstr>
      <vt:lpstr>Alpine GPUs</vt:lpstr>
      <vt:lpstr>Alpine GPUs</vt:lpstr>
      <vt:lpstr>Requesting GPUs</vt:lpstr>
      <vt:lpstr>Requesting GPUs</vt:lpstr>
      <vt:lpstr>Code Optimization</vt:lpstr>
      <vt:lpstr>Key Terms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GPU-Enabled Frameworks</vt:lpstr>
      <vt:lpstr>GPU Compiler Directives</vt:lpstr>
      <vt:lpstr>GPU Compiler Directives</vt:lpstr>
      <vt:lpstr>GPU Compiler Directives</vt:lpstr>
      <vt:lpstr>Languages</vt:lpstr>
      <vt:lpstr>Monitoring GPU Usage</vt:lpstr>
      <vt:lpstr>Troubleshooting GPU Workflows</vt:lpstr>
      <vt:lpstr>Documentation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Michael Joseph Schneider</cp:lastModifiedBy>
  <cp:revision>10</cp:revision>
  <dcterms:created xsi:type="dcterms:W3CDTF">2025-02-04T17:50:00Z</dcterms:created>
  <dcterms:modified xsi:type="dcterms:W3CDTF">2025-04-09T17:49:06Z</dcterms:modified>
</cp:coreProperties>
</file>